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596" r:id="rId2"/>
    <p:sldId id="597" r:id="rId3"/>
    <p:sldId id="598" r:id="rId4"/>
    <p:sldId id="59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99" autoAdjust="0"/>
    <p:restoredTop sz="94660"/>
  </p:normalViewPr>
  <p:slideViewPr>
    <p:cSldViewPr snapToGrid="0">
      <p:cViewPr varScale="1">
        <p:scale>
          <a:sx n="119" d="100"/>
          <a:sy n="119" d="100"/>
        </p:scale>
        <p:origin x="8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2166A3-F370-4968-B1FC-C1FCD2AD32F1}"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B64FC8-835F-4388-9864-EDD992EFE337}" type="slidenum">
              <a:rPr lang="en-US" smtClean="0"/>
              <a:t>‹#›</a:t>
            </a:fld>
            <a:endParaRPr lang="en-US"/>
          </a:p>
        </p:txBody>
      </p:sp>
    </p:spTree>
    <p:extLst>
      <p:ext uri="{BB962C8B-B14F-4D97-AF65-F5344CB8AC3E}">
        <p14:creationId xmlns:p14="http://schemas.microsoft.com/office/powerpoint/2010/main" val="2326797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B64FC8-835F-4388-9864-EDD992EFE337}" type="slidenum">
              <a:rPr lang="en-US" smtClean="0"/>
              <a:t>1</a:t>
            </a:fld>
            <a:endParaRPr lang="en-US"/>
          </a:p>
        </p:txBody>
      </p:sp>
    </p:spTree>
    <p:extLst>
      <p:ext uri="{BB962C8B-B14F-4D97-AF65-F5344CB8AC3E}">
        <p14:creationId xmlns:p14="http://schemas.microsoft.com/office/powerpoint/2010/main" val="1472099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8B64FC8-835F-4388-9864-EDD992EFE337}" type="slidenum">
              <a:rPr lang="en-US" smtClean="0"/>
              <a:t>4</a:t>
            </a:fld>
            <a:endParaRPr lang="en-US"/>
          </a:p>
        </p:txBody>
      </p:sp>
    </p:spTree>
    <p:extLst>
      <p:ext uri="{BB962C8B-B14F-4D97-AF65-F5344CB8AC3E}">
        <p14:creationId xmlns:p14="http://schemas.microsoft.com/office/powerpoint/2010/main" val="26188556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5">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BA99D10-647A-AE98-B282-2C083C92541F}"/>
              </a:ext>
            </a:extLst>
          </p:cNvPr>
          <p:cNvSpPr/>
          <p:nvPr userDrawn="1"/>
        </p:nvSpPr>
        <p:spPr>
          <a:xfrm>
            <a:off x="0" y="5943600"/>
            <a:ext cx="12192000" cy="91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51" name="Group 50">
            <a:extLst>
              <a:ext uri="{FF2B5EF4-FFF2-40B4-BE49-F238E27FC236}">
                <a16:creationId xmlns:a16="http://schemas.microsoft.com/office/drawing/2014/main" id="{6004EA8B-23B2-F095-A2D7-D3EF30540970}"/>
              </a:ext>
            </a:extLst>
          </p:cNvPr>
          <p:cNvGrpSpPr/>
          <p:nvPr userDrawn="1"/>
        </p:nvGrpSpPr>
        <p:grpSpPr>
          <a:xfrm rot="2509934">
            <a:off x="9506240" y="3497114"/>
            <a:ext cx="3396728" cy="2774703"/>
            <a:chOff x="1905984" y="1462125"/>
            <a:chExt cx="5149040" cy="4581308"/>
          </a:xfrm>
        </p:grpSpPr>
        <p:grpSp>
          <p:nvGrpSpPr>
            <p:cNvPr id="52" name="Group 51">
              <a:extLst>
                <a:ext uri="{FF2B5EF4-FFF2-40B4-BE49-F238E27FC236}">
                  <a16:creationId xmlns:a16="http://schemas.microsoft.com/office/drawing/2014/main" id="{B381CEEB-4CB8-FE1B-EB36-2B9266FEB742}"/>
                </a:ext>
              </a:extLst>
            </p:cNvPr>
            <p:cNvGrpSpPr/>
            <p:nvPr/>
          </p:nvGrpSpPr>
          <p:grpSpPr>
            <a:xfrm rot="10325318">
              <a:off x="1905984" y="4438427"/>
              <a:ext cx="929294" cy="1428685"/>
              <a:chOff x="9401175" y="1238751"/>
              <a:chExt cx="387142" cy="595187"/>
            </a:xfrm>
          </p:grpSpPr>
          <p:sp>
            <p:nvSpPr>
              <p:cNvPr id="61" name="Oval 60">
                <a:extLst>
                  <a:ext uri="{FF2B5EF4-FFF2-40B4-BE49-F238E27FC236}">
                    <a16:creationId xmlns:a16="http://schemas.microsoft.com/office/drawing/2014/main" id="{8A6E1865-1B68-42A9-6020-D73B581A6490}"/>
                  </a:ext>
                </a:extLst>
              </p:cNvPr>
              <p:cNvSpPr/>
              <p:nvPr/>
            </p:nvSpPr>
            <p:spPr>
              <a:xfrm>
                <a:off x="9564605" y="1672264"/>
                <a:ext cx="161674" cy="161674"/>
              </a:xfrm>
              <a:prstGeom prst="ellipse">
                <a:avLst/>
              </a:prstGeom>
              <a:noFill/>
              <a:ln w="19050" cap="flat" cmpd="sng" algn="ctr">
                <a:solidFill>
                  <a:srgbClr val="4C5AEA"/>
                </a:solid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76DED137-D608-71B6-5DE5-65DF43572422}"/>
                  </a:ext>
                </a:extLst>
              </p:cNvPr>
              <p:cNvSpPr/>
              <p:nvPr/>
            </p:nvSpPr>
            <p:spPr>
              <a:xfrm>
                <a:off x="9401175" y="1238751"/>
                <a:ext cx="95250" cy="95250"/>
              </a:xfrm>
              <a:prstGeom prst="ellipse">
                <a:avLst/>
              </a:prstGeom>
              <a:solidFill>
                <a:sysClr val="window" lastClr="FFFFFF"/>
              </a:solidFill>
              <a:ln w="19050" cap="flat" cmpd="sng" algn="ctr">
                <a:solidFill>
                  <a:srgbClr val="FAD51E"/>
                </a:solid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14B823F7-68E1-E16B-2CAE-0773CE89FDD2}"/>
                  </a:ext>
                </a:extLst>
              </p:cNvPr>
              <p:cNvSpPr/>
              <p:nvPr/>
            </p:nvSpPr>
            <p:spPr>
              <a:xfrm>
                <a:off x="9693067" y="1514975"/>
                <a:ext cx="95250" cy="95250"/>
              </a:xfrm>
              <a:prstGeom prst="ellipse">
                <a:avLst/>
              </a:prstGeom>
              <a:solidFill>
                <a:srgbClr val="343DA0"/>
              </a:solidFill>
              <a:ln w="1905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53" name="Group 52">
              <a:extLst>
                <a:ext uri="{FF2B5EF4-FFF2-40B4-BE49-F238E27FC236}">
                  <a16:creationId xmlns:a16="http://schemas.microsoft.com/office/drawing/2014/main" id="{CF3CE547-5E93-3343-618F-A05CC4E230D4}"/>
                </a:ext>
              </a:extLst>
            </p:cNvPr>
            <p:cNvGrpSpPr/>
            <p:nvPr/>
          </p:nvGrpSpPr>
          <p:grpSpPr>
            <a:xfrm>
              <a:off x="4824161" y="1462125"/>
              <a:ext cx="1308352" cy="1428685"/>
              <a:chOff x="9243260" y="1238751"/>
              <a:chExt cx="545057" cy="595187"/>
            </a:xfrm>
          </p:grpSpPr>
          <p:sp>
            <p:nvSpPr>
              <p:cNvPr id="56" name="Oval 55">
                <a:extLst>
                  <a:ext uri="{FF2B5EF4-FFF2-40B4-BE49-F238E27FC236}">
                    <a16:creationId xmlns:a16="http://schemas.microsoft.com/office/drawing/2014/main" id="{69D05352-A090-6FB6-5270-E563E76A202E}"/>
                  </a:ext>
                </a:extLst>
              </p:cNvPr>
              <p:cNvSpPr/>
              <p:nvPr/>
            </p:nvSpPr>
            <p:spPr>
              <a:xfrm>
                <a:off x="9564605" y="1672264"/>
                <a:ext cx="161674" cy="161674"/>
              </a:xfrm>
              <a:prstGeom prst="ellipse">
                <a:avLst/>
              </a:prstGeom>
              <a:noFill/>
              <a:ln w="19050" cap="flat" cmpd="sng" algn="ctr">
                <a:solidFill>
                  <a:srgbClr val="4C5AEA"/>
                </a:solid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415D7A63-2A0B-A1D3-9BE3-42AECC6008E3}"/>
                  </a:ext>
                </a:extLst>
              </p:cNvPr>
              <p:cNvSpPr/>
              <p:nvPr/>
            </p:nvSpPr>
            <p:spPr>
              <a:xfrm>
                <a:off x="9243260" y="1353051"/>
                <a:ext cx="95250" cy="95250"/>
              </a:xfrm>
              <a:prstGeom prst="ellipse">
                <a:avLst/>
              </a:prstGeom>
              <a:solidFill>
                <a:srgbClr val="FCE570"/>
              </a:solidFill>
              <a:ln w="1905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D6035D2F-93C9-A65D-C033-A7DCBD68FCE9}"/>
                  </a:ext>
                </a:extLst>
              </p:cNvPr>
              <p:cNvSpPr/>
              <p:nvPr/>
            </p:nvSpPr>
            <p:spPr>
              <a:xfrm>
                <a:off x="9401175" y="1238751"/>
                <a:ext cx="95250" cy="95250"/>
              </a:xfrm>
              <a:prstGeom prst="ellipse">
                <a:avLst/>
              </a:prstGeom>
              <a:solidFill>
                <a:sysClr val="window" lastClr="FFFFFF"/>
              </a:solidFill>
              <a:ln w="19050" cap="flat" cmpd="sng" algn="ctr">
                <a:solidFill>
                  <a:srgbClr val="4C5AEA"/>
                </a:solid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2790ADA8-65C0-0322-9B26-016EE14B4697}"/>
                  </a:ext>
                </a:extLst>
              </p:cNvPr>
              <p:cNvSpPr/>
              <p:nvPr/>
            </p:nvSpPr>
            <p:spPr>
              <a:xfrm>
                <a:off x="9492415" y="1448301"/>
                <a:ext cx="95250" cy="95250"/>
              </a:xfrm>
              <a:prstGeom prst="ellipse">
                <a:avLst/>
              </a:prstGeom>
              <a:solidFill>
                <a:srgbClr val="FCE570"/>
              </a:solidFill>
              <a:ln w="1905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BA1DF8D4-DEC6-1CF4-AA59-9CD818439D91}"/>
                  </a:ext>
                </a:extLst>
              </p:cNvPr>
              <p:cNvSpPr/>
              <p:nvPr/>
            </p:nvSpPr>
            <p:spPr>
              <a:xfrm>
                <a:off x="9693067" y="1514975"/>
                <a:ext cx="95250" cy="95250"/>
              </a:xfrm>
              <a:prstGeom prst="ellipse">
                <a:avLst/>
              </a:prstGeom>
              <a:solidFill>
                <a:srgbClr val="343DA0"/>
              </a:solidFill>
              <a:ln w="1905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4" name="Freeform: Shape 53">
              <a:extLst>
                <a:ext uri="{FF2B5EF4-FFF2-40B4-BE49-F238E27FC236}">
                  <a16:creationId xmlns:a16="http://schemas.microsoft.com/office/drawing/2014/main" id="{36CEAEC2-805B-7899-EB22-8F3E3A8B1793}"/>
                </a:ext>
              </a:extLst>
            </p:cNvPr>
            <p:cNvSpPr/>
            <p:nvPr/>
          </p:nvSpPr>
          <p:spPr>
            <a:xfrm>
              <a:off x="2244039" y="1462125"/>
              <a:ext cx="4461726" cy="4352671"/>
            </a:xfrm>
            <a:custGeom>
              <a:avLst/>
              <a:gdLst>
                <a:gd name="connsiteX0" fmla="*/ 1318311 w 4461726"/>
                <a:gd name="connsiteY0" fmla="*/ 42474 h 4361844"/>
                <a:gd name="connsiteX1" fmla="*/ 803961 w 4461726"/>
                <a:gd name="connsiteY1" fmla="*/ 413949 h 4361844"/>
                <a:gd name="connsiteX2" fmla="*/ 403911 w 4461726"/>
                <a:gd name="connsiteY2" fmla="*/ 1004499 h 4361844"/>
                <a:gd name="connsiteX3" fmla="*/ 41961 w 4461726"/>
                <a:gd name="connsiteY3" fmla="*/ 2109399 h 4361844"/>
                <a:gd name="connsiteX4" fmla="*/ 80061 w 4461726"/>
                <a:gd name="connsiteY4" fmla="*/ 3652449 h 4361844"/>
                <a:gd name="connsiteX5" fmla="*/ 689661 w 4461726"/>
                <a:gd name="connsiteY5" fmla="*/ 4300149 h 4361844"/>
                <a:gd name="connsiteX6" fmla="*/ 2270811 w 4461726"/>
                <a:gd name="connsiteY6" fmla="*/ 4204899 h 4361844"/>
                <a:gd name="connsiteX7" fmla="*/ 4004361 w 4461726"/>
                <a:gd name="connsiteY7" fmla="*/ 3147624 h 4361844"/>
                <a:gd name="connsiteX8" fmla="*/ 4461561 w 4461726"/>
                <a:gd name="connsiteY8" fmla="*/ 2318949 h 4361844"/>
                <a:gd name="connsiteX9" fmla="*/ 3975786 w 4461726"/>
                <a:gd name="connsiteY9" fmla="*/ 1452174 h 4361844"/>
                <a:gd name="connsiteX10" fmla="*/ 2775636 w 4461726"/>
                <a:gd name="connsiteY10" fmla="*/ 509199 h 4361844"/>
                <a:gd name="connsiteX11" fmla="*/ 1737411 w 4461726"/>
                <a:gd name="connsiteY11" fmla="*/ 61524 h 4361844"/>
                <a:gd name="connsiteX12" fmla="*/ 1318311 w 4461726"/>
                <a:gd name="connsiteY12" fmla="*/ 42474 h 4361844"/>
                <a:gd name="connsiteX0" fmla="*/ 1318311 w 4461726"/>
                <a:gd name="connsiteY0" fmla="*/ 33300 h 4352670"/>
                <a:gd name="connsiteX1" fmla="*/ 803961 w 4461726"/>
                <a:gd name="connsiteY1" fmla="*/ 404775 h 4352670"/>
                <a:gd name="connsiteX2" fmla="*/ 403911 w 4461726"/>
                <a:gd name="connsiteY2" fmla="*/ 995325 h 4352670"/>
                <a:gd name="connsiteX3" fmla="*/ 41961 w 4461726"/>
                <a:gd name="connsiteY3" fmla="*/ 2100225 h 4352670"/>
                <a:gd name="connsiteX4" fmla="*/ 80061 w 4461726"/>
                <a:gd name="connsiteY4" fmla="*/ 3643275 h 4352670"/>
                <a:gd name="connsiteX5" fmla="*/ 689661 w 4461726"/>
                <a:gd name="connsiteY5" fmla="*/ 4290975 h 4352670"/>
                <a:gd name="connsiteX6" fmla="*/ 2270811 w 4461726"/>
                <a:gd name="connsiteY6" fmla="*/ 4195725 h 4352670"/>
                <a:gd name="connsiteX7" fmla="*/ 4004361 w 4461726"/>
                <a:gd name="connsiteY7" fmla="*/ 3138450 h 4352670"/>
                <a:gd name="connsiteX8" fmla="*/ 4461561 w 4461726"/>
                <a:gd name="connsiteY8" fmla="*/ 2309775 h 4352670"/>
                <a:gd name="connsiteX9" fmla="*/ 3975786 w 4461726"/>
                <a:gd name="connsiteY9" fmla="*/ 1443000 h 4352670"/>
                <a:gd name="connsiteX10" fmla="*/ 2775636 w 4461726"/>
                <a:gd name="connsiteY10" fmla="*/ 500025 h 4352670"/>
                <a:gd name="connsiteX11" fmla="*/ 1737411 w 4461726"/>
                <a:gd name="connsiteY11" fmla="*/ 52350 h 4352670"/>
                <a:gd name="connsiteX12" fmla="*/ 1318311 w 4461726"/>
                <a:gd name="connsiteY12" fmla="*/ 33300 h 4352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61726" h="4352670">
                  <a:moveTo>
                    <a:pt x="1318311" y="33300"/>
                  </a:moveTo>
                  <a:cubicBezTo>
                    <a:pt x="1162736" y="92037"/>
                    <a:pt x="956361" y="244437"/>
                    <a:pt x="803961" y="404775"/>
                  </a:cubicBezTo>
                  <a:cubicBezTo>
                    <a:pt x="651561" y="565113"/>
                    <a:pt x="530911" y="712750"/>
                    <a:pt x="403911" y="995325"/>
                  </a:cubicBezTo>
                  <a:cubicBezTo>
                    <a:pt x="276911" y="1277900"/>
                    <a:pt x="95936" y="1658900"/>
                    <a:pt x="41961" y="2100225"/>
                  </a:cubicBezTo>
                  <a:cubicBezTo>
                    <a:pt x="-12014" y="2541550"/>
                    <a:pt x="-27889" y="3278150"/>
                    <a:pt x="80061" y="3643275"/>
                  </a:cubicBezTo>
                  <a:cubicBezTo>
                    <a:pt x="188011" y="4008400"/>
                    <a:pt x="324536" y="4198900"/>
                    <a:pt x="689661" y="4290975"/>
                  </a:cubicBezTo>
                  <a:cubicBezTo>
                    <a:pt x="1054786" y="4383050"/>
                    <a:pt x="1718361" y="4387812"/>
                    <a:pt x="2270811" y="4195725"/>
                  </a:cubicBezTo>
                  <a:cubicBezTo>
                    <a:pt x="2823261" y="4003638"/>
                    <a:pt x="3639236" y="3452775"/>
                    <a:pt x="4004361" y="3138450"/>
                  </a:cubicBezTo>
                  <a:cubicBezTo>
                    <a:pt x="4369486" y="2824125"/>
                    <a:pt x="4466324" y="2592350"/>
                    <a:pt x="4461561" y="2309775"/>
                  </a:cubicBezTo>
                  <a:cubicBezTo>
                    <a:pt x="4456799" y="2027200"/>
                    <a:pt x="4256774" y="1744625"/>
                    <a:pt x="3975786" y="1443000"/>
                  </a:cubicBezTo>
                  <a:cubicBezTo>
                    <a:pt x="3694799" y="1141375"/>
                    <a:pt x="3148698" y="731800"/>
                    <a:pt x="2775636" y="500025"/>
                  </a:cubicBezTo>
                  <a:cubicBezTo>
                    <a:pt x="2402574" y="268250"/>
                    <a:pt x="1992998" y="103150"/>
                    <a:pt x="1737411" y="52350"/>
                  </a:cubicBezTo>
                  <a:cubicBezTo>
                    <a:pt x="1481824" y="1550"/>
                    <a:pt x="1473886" y="-25437"/>
                    <a:pt x="1318311" y="33300"/>
                  </a:cubicBezTo>
                  <a:close/>
                </a:path>
              </a:pathLst>
            </a:custGeom>
            <a:solidFill>
              <a:schemeClr val="tx2">
                <a:alpha val="26000"/>
              </a:schemeClr>
            </a:solidFill>
            <a:ln w="1270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Freeform: Shape 54">
              <a:extLst>
                <a:ext uri="{FF2B5EF4-FFF2-40B4-BE49-F238E27FC236}">
                  <a16:creationId xmlns:a16="http://schemas.microsoft.com/office/drawing/2014/main" id="{F145A1AD-6D72-AF27-0651-2B72340FFDF1}"/>
                </a:ext>
              </a:extLst>
            </p:cNvPr>
            <p:cNvSpPr/>
            <p:nvPr/>
          </p:nvSpPr>
          <p:spPr>
            <a:xfrm>
              <a:off x="2593298" y="1690763"/>
              <a:ext cx="4461726" cy="4352670"/>
            </a:xfrm>
            <a:custGeom>
              <a:avLst/>
              <a:gdLst>
                <a:gd name="connsiteX0" fmla="*/ 1318311 w 4461726"/>
                <a:gd name="connsiteY0" fmla="*/ 42474 h 4361844"/>
                <a:gd name="connsiteX1" fmla="*/ 803961 w 4461726"/>
                <a:gd name="connsiteY1" fmla="*/ 413949 h 4361844"/>
                <a:gd name="connsiteX2" fmla="*/ 403911 w 4461726"/>
                <a:gd name="connsiteY2" fmla="*/ 1004499 h 4361844"/>
                <a:gd name="connsiteX3" fmla="*/ 41961 w 4461726"/>
                <a:gd name="connsiteY3" fmla="*/ 2109399 h 4361844"/>
                <a:gd name="connsiteX4" fmla="*/ 80061 w 4461726"/>
                <a:gd name="connsiteY4" fmla="*/ 3652449 h 4361844"/>
                <a:gd name="connsiteX5" fmla="*/ 689661 w 4461726"/>
                <a:gd name="connsiteY5" fmla="*/ 4300149 h 4361844"/>
                <a:gd name="connsiteX6" fmla="*/ 2270811 w 4461726"/>
                <a:gd name="connsiteY6" fmla="*/ 4204899 h 4361844"/>
                <a:gd name="connsiteX7" fmla="*/ 4004361 w 4461726"/>
                <a:gd name="connsiteY7" fmla="*/ 3147624 h 4361844"/>
                <a:gd name="connsiteX8" fmla="*/ 4461561 w 4461726"/>
                <a:gd name="connsiteY8" fmla="*/ 2318949 h 4361844"/>
                <a:gd name="connsiteX9" fmla="*/ 3975786 w 4461726"/>
                <a:gd name="connsiteY9" fmla="*/ 1452174 h 4361844"/>
                <a:gd name="connsiteX10" fmla="*/ 2775636 w 4461726"/>
                <a:gd name="connsiteY10" fmla="*/ 509199 h 4361844"/>
                <a:gd name="connsiteX11" fmla="*/ 1737411 w 4461726"/>
                <a:gd name="connsiteY11" fmla="*/ 61524 h 4361844"/>
                <a:gd name="connsiteX12" fmla="*/ 1318311 w 4461726"/>
                <a:gd name="connsiteY12" fmla="*/ 42474 h 4361844"/>
                <a:gd name="connsiteX0" fmla="*/ 1318311 w 4461726"/>
                <a:gd name="connsiteY0" fmla="*/ 33300 h 4352670"/>
                <a:gd name="connsiteX1" fmla="*/ 803961 w 4461726"/>
                <a:gd name="connsiteY1" fmla="*/ 404775 h 4352670"/>
                <a:gd name="connsiteX2" fmla="*/ 403911 w 4461726"/>
                <a:gd name="connsiteY2" fmla="*/ 995325 h 4352670"/>
                <a:gd name="connsiteX3" fmla="*/ 41961 w 4461726"/>
                <a:gd name="connsiteY3" fmla="*/ 2100225 h 4352670"/>
                <a:gd name="connsiteX4" fmla="*/ 80061 w 4461726"/>
                <a:gd name="connsiteY4" fmla="*/ 3643275 h 4352670"/>
                <a:gd name="connsiteX5" fmla="*/ 689661 w 4461726"/>
                <a:gd name="connsiteY5" fmla="*/ 4290975 h 4352670"/>
                <a:gd name="connsiteX6" fmla="*/ 2270811 w 4461726"/>
                <a:gd name="connsiteY6" fmla="*/ 4195725 h 4352670"/>
                <a:gd name="connsiteX7" fmla="*/ 4004361 w 4461726"/>
                <a:gd name="connsiteY7" fmla="*/ 3138450 h 4352670"/>
                <a:gd name="connsiteX8" fmla="*/ 4461561 w 4461726"/>
                <a:gd name="connsiteY8" fmla="*/ 2309775 h 4352670"/>
                <a:gd name="connsiteX9" fmla="*/ 3975786 w 4461726"/>
                <a:gd name="connsiteY9" fmla="*/ 1443000 h 4352670"/>
                <a:gd name="connsiteX10" fmla="*/ 2775636 w 4461726"/>
                <a:gd name="connsiteY10" fmla="*/ 500025 h 4352670"/>
                <a:gd name="connsiteX11" fmla="*/ 1737411 w 4461726"/>
                <a:gd name="connsiteY11" fmla="*/ 52350 h 4352670"/>
                <a:gd name="connsiteX12" fmla="*/ 1318311 w 4461726"/>
                <a:gd name="connsiteY12" fmla="*/ 33300 h 4352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61726" h="4352670">
                  <a:moveTo>
                    <a:pt x="1318311" y="33300"/>
                  </a:moveTo>
                  <a:cubicBezTo>
                    <a:pt x="1162736" y="92037"/>
                    <a:pt x="956361" y="244437"/>
                    <a:pt x="803961" y="404775"/>
                  </a:cubicBezTo>
                  <a:cubicBezTo>
                    <a:pt x="651561" y="565113"/>
                    <a:pt x="530911" y="712750"/>
                    <a:pt x="403911" y="995325"/>
                  </a:cubicBezTo>
                  <a:cubicBezTo>
                    <a:pt x="276911" y="1277900"/>
                    <a:pt x="95936" y="1658900"/>
                    <a:pt x="41961" y="2100225"/>
                  </a:cubicBezTo>
                  <a:cubicBezTo>
                    <a:pt x="-12014" y="2541550"/>
                    <a:pt x="-27889" y="3278150"/>
                    <a:pt x="80061" y="3643275"/>
                  </a:cubicBezTo>
                  <a:cubicBezTo>
                    <a:pt x="188011" y="4008400"/>
                    <a:pt x="324536" y="4198900"/>
                    <a:pt x="689661" y="4290975"/>
                  </a:cubicBezTo>
                  <a:cubicBezTo>
                    <a:pt x="1054786" y="4383050"/>
                    <a:pt x="1718361" y="4387812"/>
                    <a:pt x="2270811" y="4195725"/>
                  </a:cubicBezTo>
                  <a:cubicBezTo>
                    <a:pt x="2823261" y="4003638"/>
                    <a:pt x="3639236" y="3452775"/>
                    <a:pt x="4004361" y="3138450"/>
                  </a:cubicBezTo>
                  <a:cubicBezTo>
                    <a:pt x="4369486" y="2824125"/>
                    <a:pt x="4466324" y="2592350"/>
                    <a:pt x="4461561" y="2309775"/>
                  </a:cubicBezTo>
                  <a:cubicBezTo>
                    <a:pt x="4456799" y="2027200"/>
                    <a:pt x="4256774" y="1744625"/>
                    <a:pt x="3975786" y="1443000"/>
                  </a:cubicBezTo>
                  <a:cubicBezTo>
                    <a:pt x="3694799" y="1141375"/>
                    <a:pt x="3148698" y="731800"/>
                    <a:pt x="2775636" y="500025"/>
                  </a:cubicBezTo>
                  <a:cubicBezTo>
                    <a:pt x="2402574" y="268250"/>
                    <a:pt x="1992998" y="103150"/>
                    <a:pt x="1737411" y="52350"/>
                  </a:cubicBezTo>
                  <a:cubicBezTo>
                    <a:pt x="1481824" y="1550"/>
                    <a:pt x="1473886" y="-25437"/>
                    <a:pt x="1318311" y="33300"/>
                  </a:cubicBezTo>
                  <a:close/>
                </a:path>
              </a:pathLst>
            </a:custGeom>
            <a:solidFill>
              <a:schemeClr val="tx2">
                <a:alpha val="26000"/>
              </a:schemeClr>
            </a:solidFill>
            <a:ln w="1270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38" name="Group 37">
            <a:extLst>
              <a:ext uri="{FF2B5EF4-FFF2-40B4-BE49-F238E27FC236}">
                <a16:creationId xmlns:a16="http://schemas.microsoft.com/office/drawing/2014/main" id="{C0D1E326-C9E4-F24A-64AD-6BCABF68CFC6}"/>
              </a:ext>
            </a:extLst>
          </p:cNvPr>
          <p:cNvGrpSpPr/>
          <p:nvPr userDrawn="1"/>
        </p:nvGrpSpPr>
        <p:grpSpPr>
          <a:xfrm rot="19568582">
            <a:off x="6106450" y="3017064"/>
            <a:ext cx="3657221" cy="3253976"/>
            <a:chOff x="1905984" y="1462125"/>
            <a:chExt cx="5149040" cy="4581308"/>
          </a:xfrm>
        </p:grpSpPr>
        <p:grpSp>
          <p:nvGrpSpPr>
            <p:cNvPr id="39" name="Group 38">
              <a:extLst>
                <a:ext uri="{FF2B5EF4-FFF2-40B4-BE49-F238E27FC236}">
                  <a16:creationId xmlns:a16="http://schemas.microsoft.com/office/drawing/2014/main" id="{F922145A-3A76-FBAF-D0DF-D84FC5193FE2}"/>
                </a:ext>
              </a:extLst>
            </p:cNvPr>
            <p:cNvGrpSpPr/>
            <p:nvPr/>
          </p:nvGrpSpPr>
          <p:grpSpPr>
            <a:xfrm rot="10325318">
              <a:off x="1905984" y="4438427"/>
              <a:ext cx="929294" cy="1428685"/>
              <a:chOff x="9401175" y="1238751"/>
              <a:chExt cx="387142" cy="595187"/>
            </a:xfrm>
          </p:grpSpPr>
          <p:sp>
            <p:nvSpPr>
              <p:cNvPr id="48" name="Oval 47">
                <a:extLst>
                  <a:ext uri="{FF2B5EF4-FFF2-40B4-BE49-F238E27FC236}">
                    <a16:creationId xmlns:a16="http://schemas.microsoft.com/office/drawing/2014/main" id="{BA5C9DC0-47F0-24C6-36A7-0308B023BC05}"/>
                  </a:ext>
                </a:extLst>
              </p:cNvPr>
              <p:cNvSpPr/>
              <p:nvPr/>
            </p:nvSpPr>
            <p:spPr>
              <a:xfrm>
                <a:off x="9564605" y="1672264"/>
                <a:ext cx="161674" cy="161674"/>
              </a:xfrm>
              <a:prstGeom prst="ellipse">
                <a:avLst/>
              </a:prstGeom>
              <a:noFill/>
              <a:ln w="19050" cap="flat" cmpd="sng" algn="ctr">
                <a:solidFill>
                  <a:srgbClr val="4C5AEA"/>
                </a:solid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6C62F9A2-78B9-C615-EB4D-E24B5E07C6F9}"/>
                  </a:ext>
                </a:extLst>
              </p:cNvPr>
              <p:cNvSpPr/>
              <p:nvPr/>
            </p:nvSpPr>
            <p:spPr>
              <a:xfrm>
                <a:off x="9401175" y="1238751"/>
                <a:ext cx="95250" cy="95250"/>
              </a:xfrm>
              <a:prstGeom prst="ellipse">
                <a:avLst/>
              </a:prstGeom>
              <a:solidFill>
                <a:sysClr val="window" lastClr="FFFFFF"/>
              </a:solidFill>
              <a:ln w="19050" cap="flat" cmpd="sng" algn="ctr">
                <a:solidFill>
                  <a:srgbClr val="FAD51E"/>
                </a:solid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2CF9A975-0BB6-6294-CD4A-5430F7AAE721}"/>
                  </a:ext>
                </a:extLst>
              </p:cNvPr>
              <p:cNvSpPr/>
              <p:nvPr/>
            </p:nvSpPr>
            <p:spPr>
              <a:xfrm>
                <a:off x="9693067" y="1514975"/>
                <a:ext cx="95250" cy="95250"/>
              </a:xfrm>
              <a:prstGeom prst="ellipse">
                <a:avLst/>
              </a:prstGeom>
              <a:solidFill>
                <a:srgbClr val="343DA0"/>
              </a:solidFill>
              <a:ln w="1905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40" name="Group 39">
              <a:extLst>
                <a:ext uri="{FF2B5EF4-FFF2-40B4-BE49-F238E27FC236}">
                  <a16:creationId xmlns:a16="http://schemas.microsoft.com/office/drawing/2014/main" id="{8A0BF1CC-56B1-89F0-BFF6-0F91D0C359C1}"/>
                </a:ext>
              </a:extLst>
            </p:cNvPr>
            <p:cNvGrpSpPr/>
            <p:nvPr/>
          </p:nvGrpSpPr>
          <p:grpSpPr>
            <a:xfrm>
              <a:off x="4824161" y="1462125"/>
              <a:ext cx="1308352" cy="1428685"/>
              <a:chOff x="9243260" y="1238751"/>
              <a:chExt cx="545057" cy="595187"/>
            </a:xfrm>
          </p:grpSpPr>
          <p:sp>
            <p:nvSpPr>
              <p:cNvPr id="43" name="Oval 42">
                <a:extLst>
                  <a:ext uri="{FF2B5EF4-FFF2-40B4-BE49-F238E27FC236}">
                    <a16:creationId xmlns:a16="http://schemas.microsoft.com/office/drawing/2014/main" id="{E8126795-9098-DE5E-35E2-9B257B0E5E2F}"/>
                  </a:ext>
                </a:extLst>
              </p:cNvPr>
              <p:cNvSpPr/>
              <p:nvPr/>
            </p:nvSpPr>
            <p:spPr>
              <a:xfrm>
                <a:off x="9564605" y="1672264"/>
                <a:ext cx="161674" cy="161674"/>
              </a:xfrm>
              <a:prstGeom prst="ellipse">
                <a:avLst/>
              </a:prstGeom>
              <a:noFill/>
              <a:ln w="19050" cap="flat" cmpd="sng" algn="ctr">
                <a:solidFill>
                  <a:srgbClr val="4C5AEA"/>
                </a:solid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83FDDC01-C582-115A-6DBA-5744CB906DEC}"/>
                  </a:ext>
                </a:extLst>
              </p:cNvPr>
              <p:cNvSpPr/>
              <p:nvPr/>
            </p:nvSpPr>
            <p:spPr>
              <a:xfrm>
                <a:off x="9243260" y="1353051"/>
                <a:ext cx="95250" cy="95250"/>
              </a:xfrm>
              <a:prstGeom prst="ellipse">
                <a:avLst/>
              </a:prstGeom>
              <a:solidFill>
                <a:srgbClr val="FCE570"/>
              </a:solidFill>
              <a:ln w="1905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0FE5DAC3-268A-3464-8740-1A973C721009}"/>
                  </a:ext>
                </a:extLst>
              </p:cNvPr>
              <p:cNvSpPr/>
              <p:nvPr/>
            </p:nvSpPr>
            <p:spPr>
              <a:xfrm>
                <a:off x="9401175" y="1238751"/>
                <a:ext cx="95250" cy="95250"/>
              </a:xfrm>
              <a:prstGeom prst="ellipse">
                <a:avLst/>
              </a:prstGeom>
              <a:solidFill>
                <a:sysClr val="window" lastClr="FFFFFF"/>
              </a:solidFill>
              <a:ln w="19050" cap="flat" cmpd="sng" algn="ctr">
                <a:solidFill>
                  <a:srgbClr val="4C5AEA"/>
                </a:solid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Oval 45">
                <a:extLst>
                  <a:ext uri="{FF2B5EF4-FFF2-40B4-BE49-F238E27FC236}">
                    <a16:creationId xmlns:a16="http://schemas.microsoft.com/office/drawing/2014/main" id="{447DCC7F-46D4-E5B9-5FD3-2BD52C989435}"/>
                  </a:ext>
                </a:extLst>
              </p:cNvPr>
              <p:cNvSpPr/>
              <p:nvPr/>
            </p:nvSpPr>
            <p:spPr>
              <a:xfrm>
                <a:off x="9492415" y="1448301"/>
                <a:ext cx="95250" cy="95250"/>
              </a:xfrm>
              <a:prstGeom prst="ellipse">
                <a:avLst/>
              </a:prstGeom>
              <a:solidFill>
                <a:srgbClr val="FCE570"/>
              </a:solidFill>
              <a:ln w="1905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E8F7C827-6089-2EE0-FB25-B2111696B007}"/>
                  </a:ext>
                </a:extLst>
              </p:cNvPr>
              <p:cNvSpPr/>
              <p:nvPr/>
            </p:nvSpPr>
            <p:spPr>
              <a:xfrm>
                <a:off x="9693067" y="1514975"/>
                <a:ext cx="95250" cy="95250"/>
              </a:xfrm>
              <a:prstGeom prst="ellipse">
                <a:avLst/>
              </a:prstGeom>
              <a:solidFill>
                <a:srgbClr val="343DA0"/>
              </a:solidFill>
              <a:ln w="1905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41" name="Freeform: Shape 40">
              <a:extLst>
                <a:ext uri="{FF2B5EF4-FFF2-40B4-BE49-F238E27FC236}">
                  <a16:creationId xmlns:a16="http://schemas.microsoft.com/office/drawing/2014/main" id="{5819B93C-6D4F-C9BE-A9B3-88F5FB6C19F2}"/>
                </a:ext>
              </a:extLst>
            </p:cNvPr>
            <p:cNvSpPr/>
            <p:nvPr/>
          </p:nvSpPr>
          <p:spPr>
            <a:xfrm>
              <a:off x="2244039" y="1462125"/>
              <a:ext cx="4461726" cy="4352671"/>
            </a:xfrm>
            <a:custGeom>
              <a:avLst/>
              <a:gdLst>
                <a:gd name="connsiteX0" fmla="*/ 1318311 w 4461726"/>
                <a:gd name="connsiteY0" fmla="*/ 42474 h 4361844"/>
                <a:gd name="connsiteX1" fmla="*/ 803961 w 4461726"/>
                <a:gd name="connsiteY1" fmla="*/ 413949 h 4361844"/>
                <a:gd name="connsiteX2" fmla="*/ 403911 w 4461726"/>
                <a:gd name="connsiteY2" fmla="*/ 1004499 h 4361844"/>
                <a:gd name="connsiteX3" fmla="*/ 41961 w 4461726"/>
                <a:gd name="connsiteY3" fmla="*/ 2109399 h 4361844"/>
                <a:gd name="connsiteX4" fmla="*/ 80061 w 4461726"/>
                <a:gd name="connsiteY4" fmla="*/ 3652449 h 4361844"/>
                <a:gd name="connsiteX5" fmla="*/ 689661 w 4461726"/>
                <a:gd name="connsiteY5" fmla="*/ 4300149 h 4361844"/>
                <a:gd name="connsiteX6" fmla="*/ 2270811 w 4461726"/>
                <a:gd name="connsiteY6" fmla="*/ 4204899 h 4361844"/>
                <a:gd name="connsiteX7" fmla="*/ 4004361 w 4461726"/>
                <a:gd name="connsiteY7" fmla="*/ 3147624 h 4361844"/>
                <a:gd name="connsiteX8" fmla="*/ 4461561 w 4461726"/>
                <a:gd name="connsiteY8" fmla="*/ 2318949 h 4361844"/>
                <a:gd name="connsiteX9" fmla="*/ 3975786 w 4461726"/>
                <a:gd name="connsiteY9" fmla="*/ 1452174 h 4361844"/>
                <a:gd name="connsiteX10" fmla="*/ 2775636 w 4461726"/>
                <a:gd name="connsiteY10" fmla="*/ 509199 h 4361844"/>
                <a:gd name="connsiteX11" fmla="*/ 1737411 w 4461726"/>
                <a:gd name="connsiteY11" fmla="*/ 61524 h 4361844"/>
                <a:gd name="connsiteX12" fmla="*/ 1318311 w 4461726"/>
                <a:gd name="connsiteY12" fmla="*/ 42474 h 4361844"/>
                <a:gd name="connsiteX0" fmla="*/ 1318311 w 4461726"/>
                <a:gd name="connsiteY0" fmla="*/ 33300 h 4352670"/>
                <a:gd name="connsiteX1" fmla="*/ 803961 w 4461726"/>
                <a:gd name="connsiteY1" fmla="*/ 404775 h 4352670"/>
                <a:gd name="connsiteX2" fmla="*/ 403911 w 4461726"/>
                <a:gd name="connsiteY2" fmla="*/ 995325 h 4352670"/>
                <a:gd name="connsiteX3" fmla="*/ 41961 w 4461726"/>
                <a:gd name="connsiteY3" fmla="*/ 2100225 h 4352670"/>
                <a:gd name="connsiteX4" fmla="*/ 80061 w 4461726"/>
                <a:gd name="connsiteY4" fmla="*/ 3643275 h 4352670"/>
                <a:gd name="connsiteX5" fmla="*/ 689661 w 4461726"/>
                <a:gd name="connsiteY5" fmla="*/ 4290975 h 4352670"/>
                <a:gd name="connsiteX6" fmla="*/ 2270811 w 4461726"/>
                <a:gd name="connsiteY6" fmla="*/ 4195725 h 4352670"/>
                <a:gd name="connsiteX7" fmla="*/ 4004361 w 4461726"/>
                <a:gd name="connsiteY7" fmla="*/ 3138450 h 4352670"/>
                <a:gd name="connsiteX8" fmla="*/ 4461561 w 4461726"/>
                <a:gd name="connsiteY8" fmla="*/ 2309775 h 4352670"/>
                <a:gd name="connsiteX9" fmla="*/ 3975786 w 4461726"/>
                <a:gd name="connsiteY9" fmla="*/ 1443000 h 4352670"/>
                <a:gd name="connsiteX10" fmla="*/ 2775636 w 4461726"/>
                <a:gd name="connsiteY10" fmla="*/ 500025 h 4352670"/>
                <a:gd name="connsiteX11" fmla="*/ 1737411 w 4461726"/>
                <a:gd name="connsiteY11" fmla="*/ 52350 h 4352670"/>
                <a:gd name="connsiteX12" fmla="*/ 1318311 w 4461726"/>
                <a:gd name="connsiteY12" fmla="*/ 33300 h 4352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61726" h="4352670">
                  <a:moveTo>
                    <a:pt x="1318311" y="33300"/>
                  </a:moveTo>
                  <a:cubicBezTo>
                    <a:pt x="1162736" y="92037"/>
                    <a:pt x="956361" y="244437"/>
                    <a:pt x="803961" y="404775"/>
                  </a:cubicBezTo>
                  <a:cubicBezTo>
                    <a:pt x="651561" y="565113"/>
                    <a:pt x="530911" y="712750"/>
                    <a:pt x="403911" y="995325"/>
                  </a:cubicBezTo>
                  <a:cubicBezTo>
                    <a:pt x="276911" y="1277900"/>
                    <a:pt x="95936" y="1658900"/>
                    <a:pt x="41961" y="2100225"/>
                  </a:cubicBezTo>
                  <a:cubicBezTo>
                    <a:pt x="-12014" y="2541550"/>
                    <a:pt x="-27889" y="3278150"/>
                    <a:pt x="80061" y="3643275"/>
                  </a:cubicBezTo>
                  <a:cubicBezTo>
                    <a:pt x="188011" y="4008400"/>
                    <a:pt x="324536" y="4198900"/>
                    <a:pt x="689661" y="4290975"/>
                  </a:cubicBezTo>
                  <a:cubicBezTo>
                    <a:pt x="1054786" y="4383050"/>
                    <a:pt x="1718361" y="4387812"/>
                    <a:pt x="2270811" y="4195725"/>
                  </a:cubicBezTo>
                  <a:cubicBezTo>
                    <a:pt x="2823261" y="4003638"/>
                    <a:pt x="3639236" y="3452775"/>
                    <a:pt x="4004361" y="3138450"/>
                  </a:cubicBezTo>
                  <a:cubicBezTo>
                    <a:pt x="4369486" y="2824125"/>
                    <a:pt x="4466324" y="2592350"/>
                    <a:pt x="4461561" y="2309775"/>
                  </a:cubicBezTo>
                  <a:cubicBezTo>
                    <a:pt x="4456799" y="2027200"/>
                    <a:pt x="4256774" y="1744625"/>
                    <a:pt x="3975786" y="1443000"/>
                  </a:cubicBezTo>
                  <a:cubicBezTo>
                    <a:pt x="3694799" y="1141375"/>
                    <a:pt x="3148698" y="731800"/>
                    <a:pt x="2775636" y="500025"/>
                  </a:cubicBezTo>
                  <a:cubicBezTo>
                    <a:pt x="2402574" y="268250"/>
                    <a:pt x="1992998" y="103150"/>
                    <a:pt x="1737411" y="52350"/>
                  </a:cubicBezTo>
                  <a:cubicBezTo>
                    <a:pt x="1481824" y="1550"/>
                    <a:pt x="1473886" y="-25437"/>
                    <a:pt x="1318311" y="33300"/>
                  </a:cubicBezTo>
                  <a:close/>
                </a:path>
              </a:pathLst>
            </a:custGeom>
            <a:solidFill>
              <a:schemeClr val="accent3">
                <a:alpha val="26000"/>
              </a:schemeClr>
            </a:solidFill>
            <a:ln w="1270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2" name="Freeform: Shape 41">
              <a:extLst>
                <a:ext uri="{FF2B5EF4-FFF2-40B4-BE49-F238E27FC236}">
                  <a16:creationId xmlns:a16="http://schemas.microsoft.com/office/drawing/2014/main" id="{F8A69560-4956-CB04-ED44-C245BFE2640D}"/>
                </a:ext>
              </a:extLst>
            </p:cNvPr>
            <p:cNvSpPr/>
            <p:nvPr/>
          </p:nvSpPr>
          <p:spPr>
            <a:xfrm>
              <a:off x="2593298" y="1690763"/>
              <a:ext cx="4461726" cy="4352670"/>
            </a:xfrm>
            <a:custGeom>
              <a:avLst/>
              <a:gdLst>
                <a:gd name="connsiteX0" fmla="*/ 1318311 w 4461726"/>
                <a:gd name="connsiteY0" fmla="*/ 42474 h 4361844"/>
                <a:gd name="connsiteX1" fmla="*/ 803961 w 4461726"/>
                <a:gd name="connsiteY1" fmla="*/ 413949 h 4361844"/>
                <a:gd name="connsiteX2" fmla="*/ 403911 w 4461726"/>
                <a:gd name="connsiteY2" fmla="*/ 1004499 h 4361844"/>
                <a:gd name="connsiteX3" fmla="*/ 41961 w 4461726"/>
                <a:gd name="connsiteY3" fmla="*/ 2109399 h 4361844"/>
                <a:gd name="connsiteX4" fmla="*/ 80061 w 4461726"/>
                <a:gd name="connsiteY4" fmla="*/ 3652449 h 4361844"/>
                <a:gd name="connsiteX5" fmla="*/ 689661 w 4461726"/>
                <a:gd name="connsiteY5" fmla="*/ 4300149 h 4361844"/>
                <a:gd name="connsiteX6" fmla="*/ 2270811 w 4461726"/>
                <a:gd name="connsiteY6" fmla="*/ 4204899 h 4361844"/>
                <a:gd name="connsiteX7" fmla="*/ 4004361 w 4461726"/>
                <a:gd name="connsiteY7" fmla="*/ 3147624 h 4361844"/>
                <a:gd name="connsiteX8" fmla="*/ 4461561 w 4461726"/>
                <a:gd name="connsiteY8" fmla="*/ 2318949 h 4361844"/>
                <a:gd name="connsiteX9" fmla="*/ 3975786 w 4461726"/>
                <a:gd name="connsiteY9" fmla="*/ 1452174 h 4361844"/>
                <a:gd name="connsiteX10" fmla="*/ 2775636 w 4461726"/>
                <a:gd name="connsiteY10" fmla="*/ 509199 h 4361844"/>
                <a:gd name="connsiteX11" fmla="*/ 1737411 w 4461726"/>
                <a:gd name="connsiteY11" fmla="*/ 61524 h 4361844"/>
                <a:gd name="connsiteX12" fmla="*/ 1318311 w 4461726"/>
                <a:gd name="connsiteY12" fmla="*/ 42474 h 4361844"/>
                <a:gd name="connsiteX0" fmla="*/ 1318311 w 4461726"/>
                <a:gd name="connsiteY0" fmla="*/ 33300 h 4352670"/>
                <a:gd name="connsiteX1" fmla="*/ 803961 w 4461726"/>
                <a:gd name="connsiteY1" fmla="*/ 404775 h 4352670"/>
                <a:gd name="connsiteX2" fmla="*/ 403911 w 4461726"/>
                <a:gd name="connsiteY2" fmla="*/ 995325 h 4352670"/>
                <a:gd name="connsiteX3" fmla="*/ 41961 w 4461726"/>
                <a:gd name="connsiteY3" fmla="*/ 2100225 h 4352670"/>
                <a:gd name="connsiteX4" fmla="*/ 80061 w 4461726"/>
                <a:gd name="connsiteY4" fmla="*/ 3643275 h 4352670"/>
                <a:gd name="connsiteX5" fmla="*/ 689661 w 4461726"/>
                <a:gd name="connsiteY5" fmla="*/ 4290975 h 4352670"/>
                <a:gd name="connsiteX6" fmla="*/ 2270811 w 4461726"/>
                <a:gd name="connsiteY6" fmla="*/ 4195725 h 4352670"/>
                <a:gd name="connsiteX7" fmla="*/ 4004361 w 4461726"/>
                <a:gd name="connsiteY7" fmla="*/ 3138450 h 4352670"/>
                <a:gd name="connsiteX8" fmla="*/ 4461561 w 4461726"/>
                <a:gd name="connsiteY8" fmla="*/ 2309775 h 4352670"/>
                <a:gd name="connsiteX9" fmla="*/ 3975786 w 4461726"/>
                <a:gd name="connsiteY9" fmla="*/ 1443000 h 4352670"/>
                <a:gd name="connsiteX10" fmla="*/ 2775636 w 4461726"/>
                <a:gd name="connsiteY10" fmla="*/ 500025 h 4352670"/>
                <a:gd name="connsiteX11" fmla="*/ 1737411 w 4461726"/>
                <a:gd name="connsiteY11" fmla="*/ 52350 h 4352670"/>
                <a:gd name="connsiteX12" fmla="*/ 1318311 w 4461726"/>
                <a:gd name="connsiteY12" fmla="*/ 33300 h 4352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61726" h="4352670">
                  <a:moveTo>
                    <a:pt x="1318311" y="33300"/>
                  </a:moveTo>
                  <a:cubicBezTo>
                    <a:pt x="1162736" y="92037"/>
                    <a:pt x="956361" y="244437"/>
                    <a:pt x="803961" y="404775"/>
                  </a:cubicBezTo>
                  <a:cubicBezTo>
                    <a:pt x="651561" y="565113"/>
                    <a:pt x="530911" y="712750"/>
                    <a:pt x="403911" y="995325"/>
                  </a:cubicBezTo>
                  <a:cubicBezTo>
                    <a:pt x="276911" y="1277900"/>
                    <a:pt x="95936" y="1658900"/>
                    <a:pt x="41961" y="2100225"/>
                  </a:cubicBezTo>
                  <a:cubicBezTo>
                    <a:pt x="-12014" y="2541550"/>
                    <a:pt x="-27889" y="3278150"/>
                    <a:pt x="80061" y="3643275"/>
                  </a:cubicBezTo>
                  <a:cubicBezTo>
                    <a:pt x="188011" y="4008400"/>
                    <a:pt x="324536" y="4198900"/>
                    <a:pt x="689661" y="4290975"/>
                  </a:cubicBezTo>
                  <a:cubicBezTo>
                    <a:pt x="1054786" y="4383050"/>
                    <a:pt x="1718361" y="4387812"/>
                    <a:pt x="2270811" y="4195725"/>
                  </a:cubicBezTo>
                  <a:cubicBezTo>
                    <a:pt x="2823261" y="4003638"/>
                    <a:pt x="3639236" y="3452775"/>
                    <a:pt x="4004361" y="3138450"/>
                  </a:cubicBezTo>
                  <a:cubicBezTo>
                    <a:pt x="4369486" y="2824125"/>
                    <a:pt x="4466324" y="2592350"/>
                    <a:pt x="4461561" y="2309775"/>
                  </a:cubicBezTo>
                  <a:cubicBezTo>
                    <a:pt x="4456799" y="2027200"/>
                    <a:pt x="4256774" y="1744625"/>
                    <a:pt x="3975786" y="1443000"/>
                  </a:cubicBezTo>
                  <a:cubicBezTo>
                    <a:pt x="3694799" y="1141375"/>
                    <a:pt x="3148698" y="731800"/>
                    <a:pt x="2775636" y="500025"/>
                  </a:cubicBezTo>
                  <a:cubicBezTo>
                    <a:pt x="2402574" y="268250"/>
                    <a:pt x="1992998" y="103150"/>
                    <a:pt x="1737411" y="52350"/>
                  </a:cubicBezTo>
                  <a:cubicBezTo>
                    <a:pt x="1481824" y="1550"/>
                    <a:pt x="1473886" y="-25437"/>
                    <a:pt x="1318311" y="33300"/>
                  </a:cubicBezTo>
                  <a:close/>
                </a:path>
              </a:pathLst>
            </a:custGeom>
            <a:solidFill>
              <a:schemeClr val="accent3">
                <a:alpha val="26000"/>
              </a:schemeClr>
            </a:solidFill>
            <a:ln w="1270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25" name="Group 24">
            <a:extLst>
              <a:ext uri="{FF2B5EF4-FFF2-40B4-BE49-F238E27FC236}">
                <a16:creationId xmlns:a16="http://schemas.microsoft.com/office/drawing/2014/main" id="{5162AF17-FA99-4179-E5CF-8965BC503F3D}"/>
              </a:ext>
            </a:extLst>
          </p:cNvPr>
          <p:cNvGrpSpPr/>
          <p:nvPr userDrawn="1"/>
        </p:nvGrpSpPr>
        <p:grpSpPr>
          <a:xfrm rot="4636272">
            <a:off x="2857619" y="2982304"/>
            <a:ext cx="3694497" cy="3287142"/>
            <a:chOff x="1905984" y="1462125"/>
            <a:chExt cx="5149040" cy="4581308"/>
          </a:xfrm>
        </p:grpSpPr>
        <p:grpSp>
          <p:nvGrpSpPr>
            <p:cNvPr id="26" name="Group 25">
              <a:extLst>
                <a:ext uri="{FF2B5EF4-FFF2-40B4-BE49-F238E27FC236}">
                  <a16:creationId xmlns:a16="http://schemas.microsoft.com/office/drawing/2014/main" id="{F7F9202B-A0F8-0434-444F-329836759469}"/>
                </a:ext>
              </a:extLst>
            </p:cNvPr>
            <p:cNvGrpSpPr/>
            <p:nvPr/>
          </p:nvGrpSpPr>
          <p:grpSpPr>
            <a:xfrm rot="10325318">
              <a:off x="1905984" y="4438427"/>
              <a:ext cx="929294" cy="1428685"/>
              <a:chOff x="9401175" y="1238751"/>
              <a:chExt cx="387142" cy="595187"/>
            </a:xfrm>
          </p:grpSpPr>
          <p:sp>
            <p:nvSpPr>
              <p:cNvPr id="35" name="Oval 34">
                <a:extLst>
                  <a:ext uri="{FF2B5EF4-FFF2-40B4-BE49-F238E27FC236}">
                    <a16:creationId xmlns:a16="http://schemas.microsoft.com/office/drawing/2014/main" id="{47DFFF95-705D-F652-BA43-B311457C8EEC}"/>
                  </a:ext>
                </a:extLst>
              </p:cNvPr>
              <p:cNvSpPr/>
              <p:nvPr/>
            </p:nvSpPr>
            <p:spPr>
              <a:xfrm>
                <a:off x="9564605" y="1672264"/>
                <a:ext cx="161674" cy="161674"/>
              </a:xfrm>
              <a:prstGeom prst="ellipse">
                <a:avLst/>
              </a:prstGeom>
              <a:noFill/>
              <a:ln w="19050" cap="flat" cmpd="sng" algn="ctr">
                <a:solidFill>
                  <a:srgbClr val="4C5AEA"/>
                </a:solid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Oval 35">
                <a:extLst>
                  <a:ext uri="{FF2B5EF4-FFF2-40B4-BE49-F238E27FC236}">
                    <a16:creationId xmlns:a16="http://schemas.microsoft.com/office/drawing/2014/main" id="{9C60A6F6-86D6-DA5D-651C-671AF91B97F8}"/>
                  </a:ext>
                </a:extLst>
              </p:cNvPr>
              <p:cNvSpPr/>
              <p:nvPr/>
            </p:nvSpPr>
            <p:spPr>
              <a:xfrm>
                <a:off x="9401175" y="1238751"/>
                <a:ext cx="95250" cy="95250"/>
              </a:xfrm>
              <a:prstGeom prst="ellipse">
                <a:avLst/>
              </a:prstGeom>
              <a:solidFill>
                <a:sysClr val="window" lastClr="FFFFFF"/>
              </a:solidFill>
              <a:ln w="19050" cap="flat" cmpd="sng" algn="ctr">
                <a:solidFill>
                  <a:srgbClr val="FAD51E"/>
                </a:solid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7" name="Oval 36">
                <a:extLst>
                  <a:ext uri="{FF2B5EF4-FFF2-40B4-BE49-F238E27FC236}">
                    <a16:creationId xmlns:a16="http://schemas.microsoft.com/office/drawing/2014/main" id="{4358C572-2E75-7097-4BA2-3C65EAEB9400}"/>
                  </a:ext>
                </a:extLst>
              </p:cNvPr>
              <p:cNvSpPr/>
              <p:nvPr/>
            </p:nvSpPr>
            <p:spPr>
              <a:xfrm>
                <a:off x="9693067" y="1514975"/>
                <a:ext cx="95250" cy="95250"/>
              </a:xfrm>
              <a:prstGeom prst="ellipse">
                <a:avLst/>
              </a:prstGeom>
              <a:solidFill>
                <a:srgbClr val="343DA0"/>
              </a:solidFill>
              <a:ln w="1905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27" name="Group 26">
              <a:extLst>
                <a:ext uri="{FF2B5EF4-FFF2-40B4-BE49-F238E27FC236}">
                  <a16:creationId xmlns:a16="http://schemas.microsoft.com/office/drawing/2014/main" id="{BCDD834E-3C0C-7489-8373-9566F817BC0F}"/>
                </a:ext>
              </a:extLst>
            </p:cNvPr>
            <p:cNvGrpSpPr/>
            <p:nvPr/>
          </p:nvGrpSpPr>
          <p:grpSpPr>
            <a:xfrm>
              <a:off x="4824161" y="1462125"/>
              <a:ext cx="1308352" cy="1428685"/>
              <a:chOff x="9243260" y="1238751"/>
              <a:chExt cx="545057" cy="595187"/>
            </a:xfrm>
          </p:grpSpPr>
          <p:sp>
            <p:nvSpPr>
              <p:cNvPr id="30" name="Oval 29">
                <a:extLst>
                  <a:ext uri="{FF2B5EF4-FFF2-40B4-BE49-F238E27FC236}">
                    <a16:creationId xmlns:a16="http://schemas.microsoft.com/office/drawing/2014/main" id="{69A4A2E3-74E2-5A19-CB84-1CAD9AA7F178}"/>
                  </a:ext>
                </a:extLst>
              </p:cNvPr>
              <p:cNvSpPr/>
              <p:nvPr/>
            </p:nvSpPr>
            <p:spPr>
              <a:xfrm>
                <a:off x="9564605" y="1672264"/>
                <a:ext cx="161674" cy="161674"/>
              </a:xfrm>
              <a:prstGeom prst="ellipse">
                <a:avLst/>
              </a:prstGeom>
              <a:noFill/>
              <a:ln w="19050" cap="flat" cmpd="sng" algn="ctr">
                <a:solidFill>
                  <a:srgbClr val="4C5AEA"/>
                </a:solid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B77A8DD9-2601-E3AC-051A-2E8E02868705}"/>
                  </a:ext>
                </a:extLst>
              </p:cNvPr>
              <p:cNvSpPr/>
              <p:nvPr/>
            </p:nvSpPr>
            <p:spPr>
              <a:xfrm>
                <a:off x="9243260" y="1353051"/>
                <a:ext cx="95250" cy="95250"/>
              </a:xfrm>
              <a:prstGeom prst="ellipse">
                <a:avLst/>
              </a:prstGeom>
              <a:solidFill>
                <a:srgbClr val="FCE570"/>
              </a:solidFill>
              <a:ln w="1905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4DC82430-DADB-084D-1BAC-6CA39AFAE8F5}"/>
                  </a:ext>
                </a:extLst>
              </p:cNvPr>
              <p:cNvSpPr/>
              <p:nvPr/>
            </p:nvSpPr>
            <p:spPr>
              <a:xfrm>
                <a:off x="9401175" y="1238751"/>
                <a:ext cx="95250" cy="95250"/>
              </a:xfrm>
              <a:prstGeom prst="ellipse">
                <a:avLst/>
              </a:prstGeom>
              <a:solidFill>
                <a:sysClr val="window" lastClr="FFFFFF"/>
              </a:solidFill>
              <a:ln w="19050" cap="flat" cmpd="sng" algn="ctr">
                <a:solidFill>
                  <a:srgbClr val="4C5AEA"/>
                </a:solid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DBF74C3D-E7E1-DE8C-BFC0-CC61BFB910C9}"/>
                  </a:ext>
                </a:extLst>
              </p:cNvPr>
              <p:cNvSpPr/>
              <p:nvPr/>
            </p:nvSpPr>
            <p:spPr>
              <a:xfrm>
                <a:off x="9492415" y="1448301"/>
                <a:ext cx="95250" cy="95250"/>
              </a:xfrm>
              <a:prstGeom prst="ellipse">
                <a:avLst/>
              </a:prstGeom>
              <a:solidFill>
                <a:srgbClr val="FCE570"/>
              </a:solidFill>
              <a:ln w="1905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48A0ACAD-5EC7-6EF9-F8C2-97D740502130}"/>
                  </a:ext>
                </a:extLst>
              </p:cNvPr>
              <p:cNvSpPr/>
              <p:nvPr/>
            </p:nvSpPr>
            <p:spPr>
              <a:xfrm>
                <a:off x="9693067" y="1514975"/>
                <a:ext cx="95250" cy="95250"/>
              </a:xfrm>
              <a:prstGeom prst="ellipse">
                <a:avLst/>
              </a:prstGeom>
              <a:solidFill>
                <a:srgbClr val="343DA0"/>
              </a:solidFill>
              <a:ln w="1905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28" name="Freeform: Shape 27">
              <a:extLst>
                <a:ext uri="{FF2B5EF4-FFF2-40B4-BE49-F238E27FC236}">
                  <a16:creationId xmlns:a16="http://schemas.microsoft.com/office/drawing/2014/main" id="{4BE82810-44AD-D0D1-B92B-02BAE46AB8B5}"/>
                </a:ext>
              </a:extLst>
            </p:cNvPr>
            <p:cNvSpPr/>
            <p:nvPr/>
          </p:nvSpPr>
          <p:spPr>
            <a:xfrm>
              <a:off x="2244039" y="1462125"/>
              <a:ext cx="4461726" cy="4352671"/>
            </a:xfrm>
            <a:custGeom>
              <a:avLst/>
              <a:gdLst>
                <a:gd name="connsiteX0" fmla="*/ 1318311 w 4461726"/>
                <a:gd name="connsiteY0" fmla="*/ 42474 h 4361844"/>
                <a:gd name="connsiteX1" fmla="*/ 803961 w 4461726"/>
                <a:gd name="connsiteY1" fmla="*/ 413949 h 4361844"/>
                <a:gd name="connsiteX2" fmla="*/ 403911 w 4461726"/>
                <a:gd name="connsiteY2" fmla="*/ 1004499 h 4361844"/>
                <a:gd name="connsiteX3" fmla="*/ 41961 w 4461726"/>
                <a:gd name="connsiteY3" fmla="*/ 2109399 h 4361844"/>
                <a:gd name="connsiteX4" fmla="*/ 80061 w 4461726"/>
                <a:gd name="connsiteY4" fmla="*/ 3652449 h 4361844"/>
                <a:gd name="connsiteX5" fmla="*/ 689661 w 4461726"/>
                <a:gd name="connsiteY5" fmla="*/ 4300149 h 4361844"/>
                <a:gd name="connsiteX6" fmla="*/ 2270811 w 4461726"/>
                <a:gd name="connsiteY6" fmla="*/ 4204899 h 4361844"/>
                <a:gd name="connsiteX7" fmla="*/ 4004361 w 4461726"/>
                <a:gd name="connsiteY7" fmla="*/ 3147624 h 4361844"/>
                <a:gd name="connsiteX8" fmla="*/ 4461561 w 4461726"/>
                <a:gd name="connsiteY8" fmla="*/ 2318949 h 4361844"/>
                <a:gd name="connsiteX9" fmla="*/ 3975786 w 4461726"/>
                <a:gd name="connsiteY9" fmla="*/ 1452174 h 4361844"/>
                <a:gd name="connsiteX10" fmla="*/ 2775636 w 4461726"/>
                <a:gd name="connsiteY10" fmla="*/ 509199 h 4361844"/>
                <a:gd name="connsiteX11" fmla="*/ 1737411 w 4461726"/>
                <a:gd name="connsiteY11" fmla="*/ 61524 h 4361844"/>
                <a:gd name="connsiteX12" fmla="*/ 1318311 w 4461726"/>
                <a:gd name="connsiteY12" fmla="*/ 42474 h 4361844"/>
                <a:gd name="connsiteX0" fmla="*/ 1318311 w 4461726"/>
                <a:gd name="connsiteY0" fmla="*/ 33300 h 4352670"/>
                <a:gd name="connsiteX1" fmla="*/ 803961 w 4461726"/>
                <a:gd name="connsiteY1" fmla="*/ 404775 h 4352670"/>
                <a:gd name="connsiteX2" fmla="*/ 403911 w 4461726"/>
                <a:gd name="connsiteY2" fmla="*/ 995325 h 4352670"/>
                <a:gd name="connsiteX3" fmla="*/ 41961 w 4461726"/>
                <a:gd name="connsiteY3" fmla="*/ 2100225 h 4352670"/>
                <a:gd name="connsiteX4" fmla="*/ 80061 w 4461726"/>
                <a:gd name="connsiteY4" fmla="*/ 3643275 h 4352670"/>
                <a:gd name="connsiteX5" fmla="*/ 689661 w 4461726"/>
                <a:gd name="connsiteY5" fmla="*/ 4290975 h 4352670"/>
                <a:gd name="connsiteX6" fmla="*/ 2270811 w 4461726"/>
                <a:gd name="connsiteY6" fmla="*/ 4195725 h 4352670"/>
                <a:gd name="connsiteX7" fmla="*/ 4004361 w 4461726"/>
                <a:gd name="connsiteY7" fmla="*/ 3138450 h 4352670"/>
                <a:gd name="connsiteX8" fmla="*/ 4461561 w 4461726"/>
                <a:gd name="connsiteY8" fmla="*/ 2309775 h 4352670"/>
                <a:gd name="connsiteX9" fmla="*/ 3975786 w 4461726"/>
                <a:gd name="connsiteY9" fmla="*/ 1443000 h 4352670"/>
                <a:gd name="connsiteX10" fmla="*/ 2775636 w 4461726"/>
                <a:gd name="connsiteY10" fmla="*/ 500025 h 4352670"/>
                <a:gd name="connsiteX11" fmla="*/ 1737411 w 4461726"/>
                <a:gd name="connsiteY11" fmla="*/ 52350 h 4352670"/>
                <a:gd name="connsiteX12" fmla="*/ 1318311 w 4461726"/>
                <a:gd name="connsiteY12" fmla="*/ 33300 h 4352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61726" h="4352670">
                  <a:moveTo>
                    <a:pt x="1318311" y="33300"/>
                  </a:moveTo>
                  <a:cubicBezTo>
                    <a:pt x="1162736" y="92037"/>
                    <a:pt x="956361" y="244437"/>
                    <a:pt x="803961" y="404775"/>
                  </a:cubicBezTo>
                  <a:cubicBezTo>
                    <a:pt x="651561" y="565113"/>
                    <a:pt x="530911" y="712750"/>
                    <a:pt x="403911" y="995325"/>
                  </a:cubicBezTo>
                  <a:cubicBezTo>
                    <a:pt x="276911" y="1277900"/>
                    <a:pt x="95936" y="1658900"/>
                    <a:pt x="41961" y="2100225"/>
                  </a:cubicBezTo>
                  <a:cubicBezTo>
                    <a:pt x="-12014" y="2541550"/>
                    <a:pt x="-27889" y="3278150"/>
                    <a:pt x="80061" y="3643275"/>
                  </a:cubicBezTo>
                  <a:cubicBezTo>
                    <a:pt x="188011" y="4008400"/>
                    <a:pt x="324536" y="4198900"/>
                    <a:pt x="689661" y="4290975"/>
                  </a:cubicBezTo>
                  <a:cubicBezTo>
                    <a:pt x="1054786" y="4383050"/>
                    <a:pt x="1718361" y="4387812"/>
                    <a:pt x="2270811" y="4195725"/>
                  </a:cubicBezTo>
                  <a:cubicBezTo>
                    <a:pt x="2823261" y="4003638"/>
                    <a:pt x="3639236" y="3452775"/>
                    <a:pt x="4004361" y="3138450"/>
                  </a:cubicBezTo>
                  <a:cubicBezTo>
                    <a:pt x="4369486" y="2824125"/>
                    <a:pt x="4466324" y="2592350"/>
                    <a:pt x="4461561" y="2309775"/>
                  </a:cubicBezTo>
                  <a:cubicBezTo>
                    <a:pt x="4456799" y="2027200"/>
                    <a:pt x="4256774" y="1744625"/>
                    <a:pt x="3975786" y="1443000"/>
                  </a:cubicBezTo>
                  <a:cubicBezTo>
                    <a:pt x="3694799" y="1141375"/>
                    <a:pt x="3148698" y="731800"/>
                    <a:pt x="2775636" y="500025"/>
                  </a:cubicBezTo>
                  <a:cubicBezTo>
                    <a:pt x="2402574" y="268250"/>
                    <a:pt x="1992998" y="103150"/>
                    <a:pt x="1737411" y="52350"/>
                  </a:cubicBezTo>
                  <a:cubicBezTo>
                    <a:pt x="1481824" y="1550"/>
                    <a:pt x="1473886" y="-25437"/>
                    <a:pt x="1318311" y="33300"/>
                  </a:cubicBezTo>
                  <a:close/>
                </a:path>
              </a:pathLst>
            </a:custGeom>
            <a:solidFill>
              <a:srgbClr val="C8CDF8">
                <a:alpha val="26000"/>
              </a:srgbClr>
            </a:solidFill>
            <a:ln w="1270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Freeform: Shape 28">
              <a:extLst>
                <a:ext uri="{FF2B5EF4-FFF2-40B4-BE49-F238E27FC236}">
                  <a16:creationId xmlns:a16="http://schemas.microsoft.com/office/drawing/2014/main" id="{245C368A-DB0E-1825-7852-C3F40A3005BC}"/>
                </a:ext>
              </a:extLst>
            </p:cNvPr>
            <p:cNvSpPr/>
            <p:nvPr/>
          </p:nvSpPr>
          <p:spPr>
            <a:xfrm>
              <a:off x="2593298" y="1690763"/>
              <a:ext cx="4461726" cy="4352670"/>
            </a:xfrm>
            <a:custGeom>
              <a:avLst/>
              <a:gdLst>
                <a:gd name="connsiteX0" fmla="*/ 1318311 w 4461726"/>
                <a:gd name="connsiteY0" fmla="*/ 42474 h 4361844"/>
                <a:gd name="connsiteX1" fmla="*/ 803961 w 4461726"/>
                <a:gd name="connsiteY1" fmla="*/ 413949 h 4361844"/>
                <a:gd name="connsiteX2" fmla="*/ 403911 w 4461726"/>
                <a:gd name="connsiteY2" fmla="*/ 1004499 h 4361844"/>
                <a:gd name="connsiteX3" fmla="*/ 41961 w 4461726"/>
                <a:gd name="connsiteY3" fmla="*/ 2109399 h 4361844"/>
                <a:gd name="connsiteX4" fmla="*/ 80061 w 4461726"/>
                <a:gd name="connsiteY4" fmla="*/ 3652449 h 4361844"/>
                <a:gd name="connsiteX5" fmla="*/ 689661 w 4461726"/>
                <a:gd name="connsiteY5" fmla="*/ 4300149 h 4361844"/>
                <a:gd name="connsiteX6" fmla="*/ 2270811 w 4461726"/>
                <a:gd name="connsiteY6" fmla="*/ 4204899 h 4361844"/>
                <a:gd name="connsiteX7" fmla="*/ 4004361 w 4461726"/>
                <a:gd name="connsiteY7" fmla="*/ 3147624 h 4361844"/>
                <a:gd name="connsiteX8" fmla="*/ 4461561 w 4461726"/>
                <a:gd name="connsiteY8" fmla="*/ 2318949 h 4361844"/>
                <a:gd name="connsiteX9" fmla="*/ 3975786 w 4461726"/>
                <a:gd name="connsiteY9" fmla="*/ 1452174 h 4361844"/>
                <a:gd name="connsiteX10" fmla="*/ 2775636 w 4461726"/>
                <a:gd name="connsiteY10" fmla="*/ 509199 h 4361844"/>
                <a:gd name="connsiteX11" fmla="*/ 1737411 w 4461726"/>
                <a:gd name="connsiteY11" fmla="*/ 61524 h 4361844"/>
                <a:gd name="connsiteX12" fmla="*/ 1318311 w 4461726"/>
                <a:gd name="connsiteY12" fmla="*/ 42474 h 4361844"/>
                <a:gd name="connsiteX0" fmla="*/ 1318311 w 4461726"/>
                <a:gd name="connsiteY0" fmla="*/ 33300 h 4352670"/>
                <a:gd name="connsiteX1" fmla="*/ 803961 w 4461726"/>
                <a:gd name="connsiteY1" fmla="*/ 404775 h 4352670"/>
                <a:gd name="connsiteX2" fmla="*/ 403911 w 4461726"/>
                <a:gd name="connsiteY2" fmla="*/ 995325 h 4352670"/>
                <a:gd name="connsiteX3" fmla="*/ 41961 w 4461726"/>
                <a:gd name="connsiteY3" fmla="*/ 2100225 h 4352670"/>
                <a:gd name="connsiteX4" fmla="*/ 80061 w 4461726"/>
                <a:gd name="connsiteY4" fmla="*/ 3643275 h 4352670"/>
                <a:gd name="connsiteX5" fmla="*/ 689661 w 4461726"/>
                <a:gd name="connsiteY5" fmla="*/ 4290975 h 4352670"/>
                <a:gd name="connsiteX6" fmla="*/ 2270811 w 4461726"/>
                <a:gd name="connsiteY6" fmla="*/ 4195725 h 4352670"/>
                <a:gd name="connsiteX7" fmla="*/ 4004361 w 4461726"/>
                <a:gd name="connsiteY7" fmla="*/ 3138450 h 4352670"/>
                <a:gd name="connsiteX8" fmla="*/ 4461561 w 4461726"/>
                <a:gd name="connsiteY8" fmla="*/ 2309775 h 4352670"/>
                <a:gd name="connsiteX9" fmla="*/ 3975786 w 4461726"/>
                <a:gd name="connsiteY9" fmla="*/ 1443000 h 4352670"/>
                <a:gd name="connsiteX10" fmla="*/ 2775636 w 4461726"/>
                <a:gd name="connsiteY10" fmla="*/ 500025 h 4352670"/>
                <a:gd name="connsiteX11" fmla="*/ 1737411 w 4461726"/>
                <a:gd name="connsiteY11" fmla="*/ 52350 h 4352670"/>
                <a:gd name="connsiteX12" fmla="*/ 1318311 w 4461726"/>
                <a:gd name="connsiteY12" fmla="*/ 33300 h 4352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61726" h="4352670">
                  <a:moveTo>
                    <a:pt x="1318311" y="33300"/>
                  </a:moveTo>
                  <a:cubicBezTo>
                    <a:pt x="1162736" y="92037"/>
                    <a:pt x="956361" y="244437"/>
                    <a:pt x="803961" y="404775"/>
                  </a:cubicBezTo>
                  <a:cubicBezTo>
                    <a:pt x="651561" y="565113"/>
                    <a:pt x="530911" y="712750"/>
                    <a:pt x="403911" y="995325"/>
                  </a:cubicBezTo>
                  <a:cubicBezTo>
                    <a:pt x="276911" y="1277900"/>
                    <a:pt x="95936" y="1658900"/>
                    <a:pt x="41961" y="2100225"/>
                  </a:cubicBezTo>
                  <a:cubicBezTo>
                    <a:pt x="-12014" y="2541550"/>
                    <a:pt x="-27889" y="3278150"/>
                    <a:pt x="80061" y="3643275"/>
                  </a:cubicBezTo>
                  <a:cubicBezTo>
                    <a:pt x="188011" y="4008400"/>
                    <a:pt x="324536" y="4198900"/>
                    <a:pt x="689661" y="4290975"/>
                  </a:cubicBezTo>
                  <a:cubicBezTo>
                    <a:pt x="1054786" y="4383050"/>
                    <a:pt x="1718361" y="4387812"/>
                    <a:pt x="2270811" y="4195725"/>
                  </a:cubicBezTo>
                  <a:cubicBezTo>
                    <a:pt x="2823261" y="4003638"/>
                    <a:pt x="3639236" y="3452775"/>
                    <a:pt x="4004361" y="3138450"/>
                  </a:cubicBezTo>
                  <a:cubicBezTo>
                    <a:pt x="4369486" y="2824125"/>
                    <a:pt x="4466324" y="2592350"/>
                    <a:pt x="4461561" y="2309775"/>
                  </a:cubicBezTo>
                  <a:cubicBezTo>
                    <a:pt x="4456799" y="2027200"/>
                    <a:pt x="4256774" y="1744625"/>
                    <a:pt x="3975786" y="1443000"/>
                  </a:cubicBezTo>
                  <a:cubicBezTo>
                    <a:pt x="3694799" y="1141375"/>
                    <a:pt x="3148698" y="731800"/>
                    <a:pt x="2775636" y="500025"/>
                  </a:cubicBezTo>
                  <a:cubicBezTo>
                    <a:pt x="2402574" y="268250"/>
                    <a:pt x="1992998" y="103150"/>
                    <a:pt x="1737411" y="52350"/>
                  </a:cubicBezTo>
                  <a:cubicBezTo>
                    <a:pt x="1481824" y="1550"/>
                    <a:pt x="1473886" y="-25437"/>
                    <a:pt x="1318311" y="33300"/>
                  </a:cubicBezTo>
                  <a:close/>
                </a:path>
              </a:pathLst>
            </a:custGeom>
            <a:solidFill>
              <a:srgbClr val="C8CDF8">
                <a:alpha val="26000"/>
              </a:srgbClr>
            </a:solidFill>
            <a:ln w="12700" cap="flat" cmpd="sng" algn="ctr">
              <a:noFill/>
              <a:prstDash val="solid"/>
              <a:miter lim="800000"/>
            </a:ln>
            <a:effectLst/>
          </p:spPr>
          <p:txBody>
            <a:bodyPr rtlCol="0" anchor="ctr"/>
            <a:lstStyle/>
            <a:p>
              <a:pPr marL="0" marR="0" lvl="0" indent="0" algn="ctr" defTabSz="914411"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nvGrpSpPr>
          <p:cNvPr id="12" name="Group 11">
            <a:extLst>
              <a:ext uri="{FF2B5EF4-FFF2-40B4-BE49-F238E27FC236}">
                <a16:creationId xmlns:a16="http://schemas.microsoft.com/office/drawing/2014/main" id="{8854FF02-4712-38AB-1433-D5AC59A4E0C6}"/>
              </a:ext>
            </a:extLst>
          </p:cNvPr>
          <p:cNvGrpSpPr/>
          <p:nvPr userDrawn="1"/>
        </p:nvGrpSpPr>
        <p:grpSpPr>
          <a:xfrm>
            <a:off x="-246891" y="3025805"/>
            <a:ext cx="3751713" cy="3514132"/>
            <a:chOff x="1905984" y="1462125"/>
            <a:chExt cx="5149040" cy="4581308"/>
          </a:xfrm>
        </p:grpSpPr>
        <p:grpSp>
          <p:nvGrpSpPr>
            <p:cNvPr id="13" name="Group 12">
              <a:extLst>
                <a:ext uri="{FF2B5EF4-FFF2-40B4-BE49-F238E27FC236}">
                  <a16:creationId xmlns:a16="http://schemas.microsoft.com/office/drawing/2014/main" id="{23A425A9-33EE-28AD-5345-05C28E1AF0E1}"/>
                </a:ext>
              </a:extLst>
            </p:cNvPr>
            <p:cNvGrpSpPr/>
            <p:nvPr/>
          </p:nvGrpSpPr>
          <p:grpSpPr>
            <a:xfrm rot="10325318">
              <a:off x="1905984" y="4438427"/>
              <a:ext cx="929294" cy="1428685"/>
              <a:chOff x="9401175" y="1238751"/>
              <a:chExt cx="387142" cy="595187"/>
            </a:xfrm>
          </p:grpSpPr>
          <p:sp>
            <p:nvSpPr>
              <p:cNvPr id="22" name="Oval 21">
                <a:extLst>
                  <a:ext uri="{FF2B5EF4-FFF2-40B4-BE49-F238E27FC236}">
                    <a16:creationId xmlns:a16="http://schemas.microsoft.com/office/drawing/2014/main" id="{57726359-FBE5-B496-33FC-E1DC9CF56A6B}"/>
                  </a:ext>
                </a:extLst>
              </p:cNvPr>
              <p:cNvSpPr/>
              <p:nvPr/>
            </p:nvSpPr>
            <p:spPr>
              <a:xfrm>
                <a:off x="9564605" y="1672264"/>
                <a:ext cx="161674" cy="161674"/>
              </a:xfrm>
              <a:prstGeom prst="ellipse">
                <a:avLst/>
              </a:prstGeom>
              <a:noFill/>
              <a:ln w="19050">
                <a:solidFill>
                  <a:srgbClr val="4C5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3" name="Oval 22">
                <a:extLst>
                  <a:ext uri="{FF2B5EF4-FFF2-40B4-BE49-F238E27FC236}">
                    <a16:creationId xmlns:a16="http://schemas.microsoft.com/office/drawing/2014/main" id="{5A8AE5E3-A050-AD48-AC43-0BA9B1A45AB9}"/>
                  </a:ext>
                </a:extLst>
              </p:cNvPr>
              <p:cNvSpPr/>
              <p:nvPr/>
            </p:nvSpPr>
            <p:spPr>
              <a:xfrm>
                <a:off x="9401175" y="1238751"/>
                <a:ext cx="95250" cy="95250"/>
              </a:xfrm>
              <a:prstGeom prst="ellipse">
                <a:avLst/>
              </a:prstGeom>
              <a:solidFill>
                <a:schemeClr val="bg1"/>
              </a:solidFill>
              <a:ln w="19050">
                <a:solidFill>
                  <a:srgbClr val="FAD5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4" name="Oval 23">
                <a:extLst>
                  <a:ext uri="{FF2B5EF4-FFF2-40B4-BE49-F238E27FC236}">
                    <a16:creationId xmlns:a16="http://schemas.microsoft.com/office/drawing/2014/main" id="{A45A365A-848C-C6BA-1AE7-38C4E9AD7BB2}"/>
                  </a:ext>
                </a:extLst>
              </p:cNvPr>
              <p:cNvSpPr/>
              <p:nvPr/>
            </p:nvSpPr>
            <p:spPr>
              <a:xfrm>
                <a:off x="9693067" y="1514975"/>
                <a:ext cx="95250" cy="95250"/>
              </a:xfrm>
              <a:prstGeom prst="ellipse">
                <a:avLst/>
              </a:prstGeom>
              <a:solidFill>
                <a:srgbClr val="343DA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4" name="Group 13">
              <a:extLst>
                <a:ext uri="{FF2B5EF4-FFF2-40B4-BE49-F238E27FC236}">
                  <a16:creationId xmlns:a16="http://schemas.microsoft.com/office/drawing/2014/main" id="{A305D061-6FF3-B776-B7D8-C7754563EC54}"/>
                </a:ext>
              </a:extLst>
            </p:cNvPr>
            <p:cNvGrpSpPr/>
            <p:nvPr/>
          </p:nvGrpSpPr>
          <p:grpSpPr>
            <a:xfrm>
              <a:off x="4824161" y="1462125"/>
              <a:ext cx="1308352" cy="1428685"/>
              <a:chOff x="9243260" y="1238751"/>
              <a:chExt cx="545057" cy="595187"/>
            </a:xfrm>
          </p:grpSpPr>
          <p:sp>
            <p:nvSpPr>
              <p:cNvPr id="17" name="Oval 16">
                <a:extLst>
                  <a:ext uri="{FF2B5EF4-FFF2-40B4-BE49-F238E27FC236}">
                    <a16:creationId xmlns:a16="http://schemas.microsoft.com/office/drawing/2014/main" id="{2CB7937B-4FF4-5DCF-4C3D-977A3347441A}"/>
                  </a:ext>
                </a:extLst>
              </p:cNvPr>
              <p:cNvSpPr/>
              <p:nvPr/>
            </p:nvSpPr>
            <p:spPr>
              <a:xfrm>
                <a:off x="9564605" y="1672264"/>
                <a:ext cx="161674" cy="161674"/>
              </a:xfrm>
              <a:prstGeom prst="ellipse">
                <a:avLst/>
              </a:prstGeom>
              <a:noFill/>
              <a:ln w="19050">
                <a:solidFill>
                  <a:srgbClr val="4C5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 name="Oval 17">
                <a:extLst>
                  <a:ext uri="{FF2B5EF4-FFF2-40B4-BE49-F238E27FC236}">
                    <a16:creationId xmlns:a16="http://schemas.microsoft.com/office/drawing/2014/main" id="{1DD17A24-FEB7-6AC1-4C75-21591A4CEEEC}"/>
                  </a:ext>
                </a:extLst>
              </p:cNvPr>
              <p:cNvSpPr/>
              <p:nvPr/>
            </p:nvSpPr>
            <p:spPr>
              <a:xfrm>
                <a:off x="9243260" y="1353051"/>
                <a:ext cx="95250" cy="95250"/>
              </a:xfrm>
              <a:prstGeom prst="ellipse">
                <a:avLst/>
              </a:prstGeom>
              <a:solidFill>
                <a:srgbClr val="FCE57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 name="Oval 18">
                <a:extLst>
                  <a:ext uri="{FF2B5EF4-FFF2-40B4-BE49-F238E27FC236}">
                    <a16:creationId xmlns:a16="http://schemas.microsoft.com/office/drawing/2014/main" id="{B4EC8C85-4E02-0F0B-538F-EC1CBB330D8E}"/>
                  </a:ext>
                </a:extLst>
              </p:cNvPr>
              <p:cNvSpPr/>
              <p:nvPr/>
            </p:nvSpPr>
            <p:spPr>
              <a:xfrm>
                <a:off x="9401175" y="1238751"/>
                <a:ext cx="95250" cy="95250"/>
              </a:xfrm>
              <a:prstGeom prst="ellipse">
                <a:avLst/>
              </a:prstGeom>
              <a:solidFill>
                <a:schemeClr val="bg1"/>
              </a:solidFill>
              <a:ln w="19050">
                <a:solidFill>
                  <a:srgbClr val="4C5A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 name="Oval 19">
                <a:extLst>
                  <a:ext uri="{FF2B5EF4-FFF2-40B4-BE49-F238E27FC236}">
                    <a16:creationId xmlns:a16="http://schemas.microsoft.com/office/drawing/2014/main" id="{77088759-5C43-89E5-3172-0BE3299CF66D}"/>
                  </a:ext>
                </a:extLst>
              </p:cNvPr>
              <p:cNvSpPr/>
              <p:nvPr/>
            </p:nvSpPr>
            <p:spPr>
              <a:xfrm>
                <a:off x="9492415" y="1448301"/>
                <a:ext cx="95250" cy="95250"/>
              </a:xfrm>
              <a:prstGeom prst="ellipse">
                <a:avLst/>
              </a:prstGeom>
              <a:solidFill>
                <a:srgbClr val="FCE57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1" name="Oval 20">
                <a:extLst>
                  <a:ext uri="{FF2B5EF4-FFF2-40B4-BE49-F238E27FC236}">
                    <a16:creationId xmlns:a16="http://schemas.microsoft.com/office/drawing/2014/main" id="{587D6A2D-FA0A-A133-3FE4-68AA1801BD3B}"/>
                  </a:ext>
                </a:extLst>
              </p:cNvPr>
              <p:cNvSpPr/>
              <p:nvPr/>
            </p:nvSpPr>
            <p:spPr>
              <a:xfrm>
                <a:off x="9693067" y="1514975"/>
                <a:ext cx="95250" cy="95250"/>
              </a:xfrm>
              <a:prstGeom prst="ellipse">
                <a:avLst/>
              </a:prstGeom>
              <a:solidFill>
                <a:srgbClr val="343DA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sp>
          <p:nvSpPr>
            <p:cNvPr id="15" name="Freeform: Shape 14">
              <a:extLst>
                <a:ext uri="{FF2B5EF4-FFF2-40B4-BE49-F238E27FC236}">
                  <a16:creationId xmlns:a16="http://schemas.microsoft.com/office/drawing/2014/main" id="{134711F5-B08E-7770-929A-2D3E7D42D8D1}"/>
                </a:ext>
              </a:extLst>
            </p:cNvPr>
            <p:cNvSpPr/>
            <p:nvPr/>
          </p:nvSpPr>
          <p:spPr>
            <a:xfrm>
              <a:off x="2244039" y="1462125"/>
              <a:ext cx="4461726" cy="4352670"/>
            </a:xfrm>
            <a:custGeom>
              <a:avLst/>
              <a:gdLst>
                <a:gd name="connsiteX0" fmla="*/ 1318311 w 4461726"/>
                <a:gd name="connsiteY0" fmla="*/ 42474 h 4361844"/>
                <a:gd name="connsiteX1" fmla="*/ 803961 w 4461726"/>
                <a:gd name="connsiteY1" fmla="*/ 413949 h 4361844"/>
                <a:gd name="connsiteX2" fmla="*/ 403911 w 4461726"/>
                <a:gd name="connsiteY2" fmla="*/ 1004499 h 4361844"/>
                <a:gd name="connsiteX3" fmla="*/ 41961 w 4461726"/>
                <a:gd name="connsiteY3" fmla="*/ 2109399 h 4361844"/>
                <a:gd name="connsiteX4" fmla="*/ 80061 w 4461726"/>
                <a:gd name="connsiteY4" fmla="*/ 3652449 h 4361844"/>
                <a:gd name="connsiteX5" fmla="*/ 689661 w 4461726"/>
                <a:gd name="connsiteY5" fmla="*/ 4300149 h 4361844"/>
                <a:gd name="connsiteX6" fmla="*/ 2270811 w 4461726"/>
                <a:gd name="connsiteY6" fmla="*/ 4204899 h 4361844"/>
                <a:gd name="connsiteX7" fmla="*/ 4004361 w 4461726"/>
                <a:gd name="connsiteY7" fmla="*/ 3147624 h 4361844"/>
                <a:gd name="connsiteX8" fmla="*/ 4461561 w 4461726"/>
                <a:gd name="connsiteY8" fmla="*/ 2318949 h 4361844"/>
                <a:gd name="connsiteX9" fmla="*/ 3975786 w 4461726"/>
                <a:gd name="connsiteY9" fmla="*/ 1452174 h 4361844"/>
                <a:gd name="connsiteX10" fmla="*/ 2775636 w 4461726"/>
                <a:gd name="connsiteY10" fmla="*/ 509199 h 4361844"/>
                <a:gd name="connsiteX11" fmla="*/ 1737411 w 4461726"/>
                <a:gd name="connsiteY11" fmla="*/ 61524 h 4361844"/>
                <a:gd name="connsiteX12" fmla="*/ 1318311 w 4461726"/>
                <a:gd name="connsiteY12" fmla="*/ 42474 h 4361844"/>
                <a:gd name="connsiteX0" fmla="*/ 1318311 w 4461726"/>
                <a:gd name="connsiteY0" fmla="*/ 33300 h 4352670"/>
                <a:gd name="connsiteX1" fmla="*/ 803961 w 4461726"/>
                <a:gd name="connsiteY1" fmla="*/ 404775 h 4352670"/>
                <a:gd name="connsiteX2" fmla="*/ 403911 w 4461726"/>
                <a:gd name="connsiteY2" fmla="*/ 995325 h 4352670"/>
                <a:gd name="connsiteX3" fmla="*/ 41961 w 4461726"/>
                <a:gd name="connsiteY3" fmla="*/ 2100225 h 4352670"/>
                <a:gd name="connsiteX4" fmla="*/ 80061 w 4461726"/>
                <a:gd name="connsiteY4" fmla="*/ 3643275 h 4352670"/>
                <a:gd name="connsiteX5" fmla="*/ 689661 w 4461726"/>
                <a:gd name="connsiteY5" fmla="*/ 4290975 h 4352670"/>
                <a:gd name="connsiteX6" fmla="*/ 2270811 w 4461726"/>
                <a:gd name="connsiteY6" fmla="*/ 4195725 h 4352670"/>
                <a:gd name="connsiteX7" fmla="*/ 4004361 w 4461726"/>
                <a:gd name="connsiteY7" fmla="*/ 3138450 h 4352670"/>
                <a:gd name="connsiteX8" fmla="*/ 4461561 w 4461726"/>
                <a:gd name="connsiteY8" fmla="*/ 2309775 h 4352670"/>
                <a:gd name="connsiteX9" fmla="*/ 3975786 w 4461726"/>
                <a:gd name="connsiteY9" fmla="*/ 1443000 h 4352670"/>
                <a:gd name="connsiteX10" fmla="*/ 2775636 w 4461726"/>
                <a:gd name="connsiteY10" fmla="*/ 500025 h 4352670"/>
                <a:gd name="connsiteX11" fmla="*/ 1737411 w 4461726"/>
                <a:gd name="connsiteY11" fmla="*/ 52350 h 4352670"/>
                <a:gd name="connsiteX12" fmla="*/ 1318311 w 4461726"/>
                <a:gd name="connsiteY12" fmla="*/ 33300 h 4352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61726" h="4352670">
                  <a:moveTo>
                    <a:pt x="1318311" y="33300"/>
                  </a:moveTo>
                  <a:cubicBezTo>
                    <a:pt x="1162736" y="92037"/>
                    <a:pt x="956361" y="244437"/>
                    <a:pt x="803961" y="404775"/>
                  </a:cubicBezTo>
                  <a:cubicBezTo>
                    <a:pt x="651561" y="565113"/>
                    <a:pt x="530911" y="712750"/>
                    <a:pt x="403911" y="995325"/>
                  </a:cubicBezTo>
                  <a:cubicBezTo>
                    <a:pt x="276911" y="1277900"/>
                    <a:pt x="95936" y="1658900"/>
                    <a:pt x="41961" y="2100225"/>
                  </a:cubicBezTo>
                  <a:cubicBezTo>
                    <a:pt x="-12014" y="2541550"/>
                    <a:pt x="-27889" y="3278150"/>
                    <a:pt x="80061" y="3643275"/>
                  </a:cubicBezTo>
                  <a:cubicBezTo>
                    <a:pt x="188011" y="4008400"/>
                    <a:pt x="324536" y="4198900"/>
                    <a:pt x="689661" y="4290975"/>
                  </a:cubicBezTo>
                  <a:cubicBezTo>
                    <a:pt x="1054786" y="4383050"/>
                    <a:pt x="1718361" y="4387812"/>
                    <a:pt x="2270811" y="4195725"/>
                  </a:cubicBezTo>
                  <a:cubicBezTo>
                    <a:pt x="2823261" y="4003638"/>
                    <a:pt x="3639236" y="3452775"/>
                    <a:pt x="4004361" y="3138450"/>
                  </a:cubicBezTo>
                  <a:cubicBezTo>
                    <a:pt x="4369486" y="2824125"/>
                    <a:pt x="4466324" y="2592350"/>
                    <a:pt x="4461561" y="2309775"/>
                  </a:cubicBezTo>
                  <a:cubicBezTo>
                    <a:pt x="4456799" y="2027200"/>
                    <a:pt x="4256774" y="1744625"/>
                    <a:pt x="3975786" y="1443000"/>
                  </a:cubicBezTo>
                  <a:cubicBezTo>
                    <a:pt x="3694799" y="1141375"/>
                    <a:pt x="3148698" y="731800"/>
                    <a:pt x="2775636" y="500025"/>
                  </a:cubicBezTo>
                  <a:cubicBezTo>
                    <a:pt x="2402574" y="268250"/>
                    <a:pt x="1992998" y="103150"/>
                    <a:pt x="1737411" y="52350"/>
                  </a:cubicBezTo>
                  <a:cubicBezTo>
                    <a:pt x="1481824" y="1550"/>
                    <a:pt x="1473886" y="-25437"/>
                    <a:pt x="1318311" y="33300"/>
                  </a:cubicBezTo>
                  <a:close/>
                </a:path>
              </a:pathLst>
            </a:custGeom>
            <a:solidFill>
              <a:srgbClr val="FAD51E">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6" name="Freeform: Shape 15">
              <a:extLst>
                <a:ext uri="{FF2B5EF4-FFF2-40B4-BE49-F238E27FC236}">
                  <a16:creationId xmlns:a16="http://schemas.microsoft.com/office/drawing/2014/main" id="{05BAD68C-EF6E-A7BF-1CC0-A0158FD83FD5}"/>
                </a:ext>
              </a:extLst>
            </p:cNvPr>
            <p:cNvSpPr/>
            <p:nvPr/>
          </p:nvSpPr>
          <p:spPr>
            <a:xfrm>
              <a:off x="2593298" y="1690763"/>
              <a:ext cx="4461726" cy="4352670"/>
            </a:xfrm>
            <a:custGeom>
              <a:avLst/>
              <a:gdLst>
                <a:gd name="connsiteX0" fmla="*/ 1318311 w 4461726"/>
                <a:gd name="connsiteY0" fmla="*/ 42474 h 4361844"/>
                <a:gd name="connsiteX1" fmla="*/ 803961 w 4461726"/>
                <a:gd name="connsiteY1" fmla="*/ 413949 h 4361844"/>
                <a:gd name="connsiteX2" fmla="*/ 403911 w 4461726"/>
                <a:gd name="connsiteY2" fmla="*/ 1004499 h 4361844"/>
                <a:gd name="connsiteX3" fmla="*/ 41961 w 4461726"/>
                <a:gd name="connsiteY3" fmla="*/ 2109399 h 4361844"/>
                <a:gd name="connsiteX4" fmla="*/ 80061 w 4461726"/>
                <a:gd name="connsiteY4" fmla="*/ 3652449 h 4361844"/>
                <a:gd name="connsiteX5" fmla="*/ 689661 w 4461726"/>
                <a:gd name="connsiteY5" fmla="*/ 4300149 h 4361844"/>
                <a:gd name="connsiteX6" fmla="*/ 2270811 w 4461726"/>
                <a:gd name="connsiteY6" fmla="*/ 4204899 h 4361844"/>
                <a:gd name="connsiteX7" fmla="*/ 4004361 w 4461726"/>
                <a:gd name="connsiteY7" fmla="*/ 3147624 h 4361844"/>
                <a:gd name="connsiteX8" fmla="*/ 4461561 w 4461726"/>
                <a:gd name="connsiteY8" fmla="*/ 2318949 h 4361844"/>
                <a:gd name="connsiteX9" fmla="*/ 3975786 w 4461726"/>
                <a:gd name="connsiteY9" fmla="*/ 1452174 h 4361844"/>
                <a:gd name="connsiteX10" fmla="*/ 2775636 w 4461726"/>
                <a:gd name="connsiteY10" fmla="*/ 509199 h 4361844"/>
                <a:gd name="connsiteX11" fmla="*/ 1737411 w 4461726"/>
                <a:gd name="connsiteY11" fmla="*/ 61524 h 4361844"/>
                <a:gd name="connsiteX12" fmla="*/ 1318311 w 4461726"/>
                <a:gd name="connsiteY12" fmla="*/ 42474 h 4361844"/>
                <a:gd name="connsiteX0" fmla="*/ 1318311 w 4461726"/>
                <a:gd name="connsiteY0" fmla="*/ 33300 h 4352670"/>
                <a:gd name="connsiteX1" fmla="*/ 803961 w 4461726"/>
                <a:gd name="connsiteY1" fmla="*/ 404775 h 4352670"/>
                <a:gd name="connsiteX2" fmla="*/ 403911 w 4461726"/>
                <a:gd name="connsiteY2" fmla="*/ 995325 h 4352670"/>
                <a:gd name="connsiteX3" fmla="*/ 41961 w 4461726"/>
                <a:gd name="connsiteY3" fmla="*/ 2100225 h 4352670"/>
                <a:gd name="connsiteX4" fmla="*/ 80061 w 4461726"/>
                <a:gd name="connsiteY4" fmla="*/ 3643275 h 4352670"/>
                <a:gd name="connsiteX5" fmla="*/ 689661 w 4461726"/>
                <a:gd name="connsiteY5" fmla="*/ 4290975 h 4352670"/>
                <a:gd name="connsiteX6" fmla="*/ 2270811 w 4461726"/>
                <a:gd name="connsiteY6" fmla="*/ 4195725 h 4352670"/>
                <a:gd name="connsiteX7" fmla="*/ 4004361 w 4461726"/>
                <a:gd name="connsiteY7" fmla="*/ 3138450 h 4352670"/>
                <a:gd name="connsiteX8" fmla="*/ 4461561 w 4461726"/>
                <a:gd name="connsiteY8" fmla="*/ 2309775 h 4352670"/>
                <a:gd name="connsiteX9" fmla="*/ 3975786 w 4461726"/>
                <a:gd name="connsiteY9" fmla="*/ 1443000 h 4352670"/>
                <a:gd name="connsiteX10" fmla="*/ 2775636 w 4461726"/>
                <a:gd name="connsiteY10" fmla="*/ 500025 h 4352670"/>
                <a:gd name="connsiteX11" fmla="*/ 1737411 w 4461726"/>
                <a:gd name="connsiteY11" fmla="*/ 52350 h 4352670"/>
                <a:gd name="connsiteX12" fmla="*/ 1318311 w 4461726"/>
                <a:gd name="connsiteY12" fmla="*/ 33300 h 43526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61726" h="4352670">
                  <a:moveTo>
                    <a:pt x="1318311" y="33300"/>
                  </a:moveTo>
                  <a:cubicBezTo>
                    <a:pt x="1162736" y="92037"/>
                    <a:pt x="956361" y="244437"/>
                    <a:pt x="803961" y="404775"/>
                  </a:cubicBezTo>
                  <a:cubicBezTo>
                    <a:pt x="651561" y="565113"/>
                    <a:pt x="530911" y="712750"/>
                    <a:pt x="403911" y="995325"/>
                  </a:cubicBezTo>
                  <a:cubicBezTo>
                    <a:pt x="276911" y="1277900"/>
                    <a:pt x="95936" y="1658900"/>
                    <a:pt x="41961" y="2100225"/>
                  </a:cubicBezTo>
                  <a:cubicBezTo>
                    <a:pt x="-12014" y="2541550"/>
                    <a:pt x="-27889" y="3278150"/>
                    <a:pt x="80061" y="3643275"/>
                  </a:cubicBezTo>
                  <a:cubicBezTo>
                    <a:pt x="188011" y="4008400"/>
                    <a:pt x="324536" y="4198900"/>
                    <a:pt x="689661" y="4290975"/>
                  </a:cubicBezTo>
                  <a:cubicBezTo>
                    <a:pt x="1054786" y="4383050"/>
                    <a:pt x="1718361" y="4387812"/>
                    <a:pt x="2270811" y="4195725"/>
                  </a:cubicBezTo>
                  <a:cubicBezTo>
                    <a:pt x="2823261" y="4003638"/>
                    <a:pt x="3639236" y="3452775"/>
                    <a:pt x="4004361" y="3138450"/>
                  </a:cubicBezTo>
                  <a:cubicBezTo>
                    <a:pt x="4369486" y="2824125"/>
                    <a:pt x="4466324" y="2592350"/>
                    <a:pt x="4461561" y="2309775"/>
                  </a:cubicBezTo>
                  <a:cubicBezTo>
                    <a:pt x="4456799" y="2027200"/>
                    <a:pt x="4256774" y="1744625"/>
                    <a:pt x="3975786" y="1443000"/>
                  </a:cubicBezTo>
                  <a:cubicBezTo>
                    <a:pt x="3694799" y="1141375"/>
                    <a:pt x="3148698" y="731800"/>
                    <a:pt x="2775636" y="500025"/>
                  </a:cubicBezTo>
                  <a:cubicBezTo>
                    <a:pt x="2402574" y="268250"/>
                    <a:pt x="1992998" y="103150"/>
                    <a:pt x="1737411" y="52350"/>
                  </a:cubicBezTo>
                  <a:cubicBezTo>
                    <a:pt x="1481824" y="1550"/>
                    <a:pt x="1473886" y="-25437"/>
                    <a:pt x="1318311" y="33300"/>
                  </a:cubicBezTo>
                  <a:close/>
                </a:path>
              </a:pathLst>
            </a:custGeom>
            <a:solidFill>
              <a:srgbClr val="FAD51E">
                <a:alpha val="2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pic>
        <p:nvPicPr>
          <p:cNvPr id="7" name="Picture 6">
            <a:extLst>
              <a:ext uri="{FF2B5EF4-FFF2-40B4-BE49-F238E27FC236}">
                <a16:creationId xmlns:a16="http://schemas.microsoft.com/office/drawing/2014/main" id="{D649AD1C-3BD3-A2BF-F9D4-6B00C6AE09B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775146" y="2938361"/>
            <a:ext cx="3842479" cy="3622178"/>
          </a:xfrm>
          <a:prstGeom prst="rect">
            <a:avLst/>
          </a:prstGeom>
        </p:spPr>
      </p:pic>
      <p:pic>
        <p:nvPicPr>
          <p:cNvPr id="8" name="Picture 7">
            <a:extLst>
              <a:ext uri="{FF2B5EF4-FFF2-40B4-BE49-F238E27FC236}">
                <a16:creationId xmlns:a16="http://schemas.microsoft.com/office/drawing/2014/main" id="{B1C824E8-87A5-98E3-EF8E-CAE7B8E1F24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42765" y="3250492"/>
            <a:ext cx="3594322" cy="3064758"/>
          </a:xfrm>
          <a:prstGeom prst="rect">
            <a:avLst/>
          </a:prstGeom>
        </p:spPr>
      </p:pic>
      <p:pic>
        <p:nvPicPr>
          <p:cNvPr id="9" name="Picture 8">
            <a:extLst>
              <a:ext uri="{FF2B5EF4-FFF2-40B4-BE49-F238E27FC236}">
                <a16:creationId xmlns:a16="http://schemas.microsoft.com/office/drawing/2014/main" id="{F1E6283C-E3A2-502F-FE5D-1A4449A5EB8C}"/>
              </a:ext>
            </a:extLst>
          </p:cNvPr>
          <p:cNvPicPr>
            <a:picLocks noChangeAspect="1"/>
          </p:cNvPicPr>
          <p:nvPr userDrawn="1"/>
        </p:nvPicPr>
        <p:blipFill rotWithShape="1">
          <a:blip r:embed="rId4">
            <a:extLst>
              <a:ext uri="{28A0092B-C50C-407E-A947-70E740481C1C}">
                <a14:useLocalDpi xmlns:a14="http://schemas.microsoft.com/office/drawing/2010/main" val="0"/>
              </a:ext>
            </a:extLst>
          </a:blip>
          <a:srcRect l="-3121" r="-3121"/>
          <a:stretch/>
        </p:blipFill>
        <p:spPr>
          <a:xfrm>
            <a:off x="9463446" y="2901743"/>
            <a:ext cx="3457464" cy="3675781"/>
          </a:xfrm>
          <a:prstGeom prst="rect">
            <a:avLst/>
          </a:prstGeom>
        </p:spPr>
      </p:pic>
      <p:pic>
        <p:nvPicPr>
          <p:cNvPr id="11" name="Picture 10">
            <a:extLst>
              <a:ext uri="{FF2B5EF4-FFF2-40B4-BE49-F238E27FC236}">
                <a16:creationId xmlns:a16="http://schemas.microsoft.com/office/drawing/2014/main" id="{EF17F70C-2411-CDB9-5CE4-1268C6EE2620}"/>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3517071" y="3186145"/>
            <a:ext cx="2330049" cy="3177340"/>
          </a:xfrm>
          <a:prstGeom prst="rect">
            <a:avLst/>
          </a:prstGeom>
        </p:spPr>
      </p:pic>
      <p:sp>
        <p:nvSpPr>
          <p:cNvPr id="65" name="Freeform: Shape 64">
            <a:extLst>
              <a:ext uri="{FF2B5EF4-FFF2-40B4-BE49-F238E27FC236}">
                <a16:creationId xmlns:a16="http://schemas.microsoft.com/office/drawing/2014/main" id="{F5332A72-983C-C43D-00B0-8D26A2752F54}"/>
              </a:ext>
            </a:extLst>
          </p:cNvPr>
          <p:cNvSpPr/>
          <p:nvPr userDrawn="1"/>
        </p:nvSpPr>
        <p:spPr>
          <a:xfrm>
            <a:off x="0" y="5278541"/>
            <a:ext cx="12177486" cy="2599818"/>
          </a:xfrm>
          <a:custGeom>
            <a:avLst/>
            <a:gdLst>
              <a:gd name="connsiteX0" fmla="*/ 3209925 w 3466160"/>
              <a:gd name="connsiteY0" fmla="*/ 23 h 905208"/>
              <a:gd name="connsiteX1" fmla="*/ 3440926 w 3466160"/>
              <a:gd name="connsiteY1" fmla="*/ 41175 h 905208"/>
              <a:gd name="connsiteX2" fmla="*/ 3466160 w 3466160"/>
              <a:gd name="connsiteY2" fmla="*/ 52195 h 905208"/>
              <a:gd name="connsiteX3" fmla="*/ 3466160 w 3466160"/>
              <a:gd name="connsiteY3" fmla="*/ 711952 h 905208"/>
              <a:gd name="connsiteX4" fmla="*/ 3367128 w 3466160"/>
              <a:gd name="connsiteY4" fmla="*/ 708370 h 905208"/>
              <a:gd name="connsiteX5" fmla="*/ 2333625 w 3466160"/>
              <a:gd name="connsiteY5" fmla="*/ 561998 h 905208"/>
              <a:gd name="connsiteX6" fmla="*/ 733425 w 3466160"/>
              <a:gd name="connsiteY6" fmla="*/ 895373 h 905208"/>
              <a:gd name="connsiteX7" fmla="*/ 28941 w 3466160"/>
              <a:gd name="connsiteY7" fmla="*/ 777433 h 905208"/>
              <a:gd name="connsiteX8" fmla="*/ 0 w 3466160"/>
              <a:gd name="connsiteY8" fmla="*/ 771288 h 905208"/>
              <a:gd name="connsiteX9" fmla="*/ 0 w 3466160"/>
              <a:gd name="connsiteY9" fmla="*/ 121208 h 905208"/>
              <a:gd name="connsiteX10" fmla="*/ 44323 w 3466160"/>
              <a:gd name="connsiteY10" fmla="*/ 127662 h 905208"/>
              <a:gd name="connsiteX11" fmla="*/ 1323975 w 3466160"/>
              <a:gd name="connsiteY11" fmla="*/ 342923 h 905208"/>
              <a:gd name="connsiteX12" fmla="*/ 3209925 w 3466160"/>
              <a:gd name="connsiteY12" fmla="*/ 23 h 90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66160" h="905208">
                <a:moveTo>
                  <a:pt x="3209925" y="23"/>
                </a:moveTo>
                <a:cubicBezTo>
                  <a:pt x="3302000" y="817"/>
                  <a:pt x="3376622" y="17652"/>
                  <a:pt x="3440926" y="41175"/>
                </a:cubicBezTo>
                <a:lnTo>
                  <a:pt x="3466160" y="52195"/>
                </a:lnTo>
                <a:lnTo>
                  <a:pt x="3466160" y="711952"/>
                </a:lnTo>
                <a:lnTo>
                  <a:pt x="3367128" y="708370"/>
                </a:lnTo>
                <a:cubicBezTo>
                  <a:pt x="2991107" y="682499"/>
                  <a:pt x="2697560" y="581445"/>
                  <a:pt x="2333625" y="561998"/>
                </a:cubicBezTo>
                <a:cubicBezTo>
                  <a:pt x="1917700" y="539773"/>
                  <a:pt x="1144587" y="827111"/>
                  <a:pt x="733425" y="895373"/>
                </a:cubicBezTo>
                <a:cubicBezTo>
                  <a:pt x="476449" y="938037"/>
                  <a:pt x="229959" y="831341"/>
                  <a:pt x="28941" y="777433"/>
                </a:cubicBezTo>
                <a:lnTo>
                  <a:pt x="0" y="771288"/>
                </a:lnTo>
                <a:lnTo>
                  <a:pt x="0" y="121208"/>
                </a:lnTo>
                <a:lnTo>
                  <a:pt x="44323" y="127662"/>
                </a:lnTo>
                <a:cubicBezTo>
                  <a:pt x="364828" y="183007"/>
                  <a:pt x="939205" y="388762"/>
                  <a:pt x="1323975" y="342923"/>
                </a:cubicBezTo>
                <a:cubicBezTo>
                  <a:pt x="1800225" y="328636"/>
                  <a:pt x="2841625" y="-3152"/>
                  <a:pt x="3209925" y="23"/>
                </a:cubicBezTo>
                <a:close/>
              </a:path>
            </a:pathLst>
          </a:custGeom>
          <a:solidFill>
            <a:schemeClr val="bg2">
              <a:lumMod val="75000"/>
              <a:alpha val="5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800"/>
          </a:p>
        </p:txBody>
      </p:sp>
      <p:sp>
        <p:nvSpPr>
          <p:cNvPr id="66" name="Freeform: Shape 65">
            <a:extLst>
              <a:ext uri="{FF2B5EF4-FFF2-40B4-BE49-F238E27FC236}">
                <a16:creationId xmlns:a16="http://schemas.microsoft.com/office/drawing/2014/main" id="{EE748900-1DD2-E01A-0486-423155D0F08E}"/>
              </a:ext>
            </a:extLst>
          </p:cNvPr>
          <p:cNvSpPr/>
          <p:nvPr userDrawn="1"/>
        </p:nvSpPr>
        <p:spPr>
          <a:xfrm flipH="1">
            <a:off x="-14514" y="5533117"/>
            <a:ext cx="12206515" cy="1333307"/>
          </a:xfrm>
          <a:custGeom>
            <a:avLst/>
            <a:gdLst>
              <a:gd name="connsiteX0" fmla="*/ 3209925 w 3466160"/>
              <a:gd name="connsiteY0" fmla="*/ 23 h 905208"/>
              <a:gd name="connsiteX1" fmla="*/ 3440926 w 3466160"/>
              <a:gd name="connsiteY1" fmla="*/ 41175 h 905208"/>
              <a:gd name="connsiteX2" fmla="*/ 3466160 w 3466160"/>
              <a:gd name="connsiteY2" fmla="*/ 52195 h 905208"/>
              <a:gd name="connsiteX3" fmla="*/ 3466160 w 3466160"/>
              <a:gd name="connsiteY3" fmla="*/ 711952 h 905208"/>
              <a:gd name="connsiteX4" fmla="*/ 3367128 w 3466160"/>
              <a:gd name="connsiteY4" fmla="*/ 708370 h 905208"/>
              <a:gd name="connsiteX5" fmla="*/ 2333625 w 3466160"/>
              <a:gd name="connsiteY5" fmla="*/ 561998 h 905208"/>
              <a:gd name="connsiteX6" fmla="*/ 733425 w 3466160"/>
              <a:gd name="connsiteY6" fmla="*/ 895373 h 905208"/>
              <a:gd name="connsiteX7" fmla="*/ 28941 w 3466160"/>
              <a:gd name="connsiteY7" fmla="*/ 777433 h 905208"/>
              <a:gd name="connsiteX8" fmla="*/ 0 w 3466160"/>
              <a:gd name="connsiteY8" fmla="*/ 771288 h 905208"/>
              <a:gd name="connsiteX9" fmla="*/ 0 w 3466160"/>
              <a:gd name="connsiteY9" fmla="*/ 121208 h 905208"/>
              <a:gd name="connsiteX10" fmla="*/ 44323 w 3466160"/>
              <a:gd name="connsiteY10" fmla="*/ 127662 h 905208"/>
              <a:gd name="connsiteX11" fmla="*/ 1323975 w 3466160"/>
              <a:gd name="connsiteY11" fmla="*/ 342923 h 905208"/>
              <a:gd name="connsiteX12" fmla="*/ 3209925 w 3466160"/>
              <a:gd name="connsiteY12" fmla="*/ 23 h 90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66160" h="905208">
                <a:moveTo>
                  <a:pt x="3209925" y="23"/>
                </a:moveTo>
                <a:cubicBezTo>
                  <a:pt x="3302000" y="817"/>
                  <a:pt x="3376622" y="17652"/>
                  <a:pt x="3440926" y="41175"/>
                </a:cubicBezTo>
                <a:lnTo>
                  <a:pt x="3466160" y="52195"/>
                </a:lnTo>
                <a:lnTo>
                  <a:pt x="3466160" y="711952"/>
                </a:lnTo>
                <a:lnTo>
                  <a:pt x="3367128" y="708370"/>
                </a:lnTo>
                <a:cubicBezTo>
                  <a:pt x="2991107" y="682499"/>
                  <a:pt x="2697560" y="581445"/>
                  <a:pt x="2333625" y="561998"/>
                </a:cubicBezTo>
                <a:cubicBezTo>
                  <a:pt x="1917700" y="539773"/>
                  <a:pt x="1144587" y="827111"/>
                  <a:pt x="733425" y="895373"/>
                </a:cubicBezTo>
                <a:cubicBezTo>
                  <a:pt x="476449" y="938037"/>
                  <a:pt x="229959" y="831341"/>
                  <a:pt x="28941" y="777433"/>
                </a:cubicBezTo>
                <a:lnTo>
                  <a:pt x="0" y="771288"/>
                </a:lnTo>
                <a:lnTo>
                  <a:pt x="0" y="121208"/>
                </a:lnTo>
                <a:lnTo>
                  <a:pt x="44323" y="127662"/>
                </a:lnTo>
                <a:cubicBezTo>
                  <a:pt x="364828" y="183007"/>
                  <a:pt x="939205" y="388762"/>
                  <a:pt x="1323975" y="342923"/>
                </a:cubicBezTo>
                <a:cubicBezTo>
                  <a:pt x="1800225" y="328636"/>
                  <a:pt x="2841625" y="-3152"/>
                  <a:pt x="3209925" y="23"/>
                </a:cubicBezTo>
                <a:close/>
              </a:path>
            </a:pathLst>
          </a:custGeom>
          <a:solidFill>
            <a:schemeClr val="tx2">
              <a:alpha val="4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800"/>
          </a:p>
        </p:txBody>
      </p:sp>
      <p:cxnSp>
        <p:nvCxnSpPr>
          <p:cNvPr id="72" name="Straight Connector 71">
            <a:extLst>
              <a:ext uri="{FF2B5EF4-FFF2-40B4-BE49-F238E27FC236}">
                <a16:creationId xmlns:a16="http://schemas.microsoft.com/office/drawing/2014/main" id="{A1E8CDF6-F63B-1EEE-3380-0E0CAE516C6E}"/>
              </a:ext>
            </a:extLst>
          </p:cNvPr>
          <p:cNvCxnSpPr>
            <a:cxnSpLocks/>
          </p:cNvCxnSpPr>
          <p:nvPr userDrawn="1"/>
        </p:nvCxnSpPr>
        <p:spPr>
          <a:xfrm flipV="1">
            <a:off x="6570834" y="1219539"/>
            <a:ext cx="0" cy="83663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75" name="Title 74">
            <a:extLst>
              <a:ext uri="{FF2B5EF4-FFF2-40B4-BE49-F238E27FC236}">
                <a16:creationId xmlns:a16="http://schemas.microsoft.com/office/drawing/2014/main" id="{A5F29579-6F25-CC61-FA70-A49F8848C521}"/>
              </a:ext>
            </a:extLst>
          </p:cNvPr>
          <p:cNvSpPr>
            <a:spLocks noGrp="1"/>
          </p:cNvSpPr>
          <p:nvPr>
            <p:ph type="title" hasCustomPrompt="1"/>
          </p:nvPr>
        </p:nvSpPr>
        <p:spPr>
          <a:xfrm>
            <a:off x="6739342" y="1031178"/>
            <a:ext cx="5009746" cy="586800"/>
          </a:xfrm>
        </p:spPr>
        <p:txBody>
          <a:bodyPr/>
          <a:lstStyle>
            <a:lvl1pPr>
              <a:lnSpc>
                <a:spcPct val="100000"/>
              </a:lnSpc>
              <a:defRPr>
                <a:solidFill>
                  <a:schemeClr val="tx2">
                    <a:lumMod val="75000"/>
                  </a:schemeClr>
                </a:solidFill>
              </a:defRPr>
            </a:lvl1pPr>
          </a:lstStyle>
          <a:p>
            <a:r>
              <a:rPr lang="en-GB"/>
              <a:t>Insert Presentation name here</a:t>
            </a:r>
          </a:p>
        </p:txBody>
      </p:sp>
      <p:pic>
        <p:nvPicPr>
          <p:cNvPr id="3" name="Picture 2">
            <a:extLst>
              <a:ext uri="{FF2B5EF4-FFF2-40B4-BE49-F238E27FC236}">
                <a16:creationId xmlns:a16="http://schemas.microsoft.com/office/drawing/2014/main" id="{B306584C-0983-A28C-25D7-FDD6861DCEF0}"/>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700946" y="1332306"/>
            <a:ext cx="4661754" cy="557079"/>
          </a:xfrm>
          <a:prstGeom prst="rect">
            <a:avLst/>
          </a:prstGeom>
        </p:spPr>
      </p:pic>
      <p:sp>
        <p:nvSpPr>
          <p:cNvPr id="10" name="Text Placeholder 9">
            <a:extLst>
              <a:ext uri="{FF2B5EF4-FFF2-40B4-BE49-F238E27FC236}">
                <a16:creationId xmlns:a16="http://schemas.microsoft.com/office/drawing/2014/main" id="{63525051-7EEC-1093-65FC-A6C10E1DF3F0}"/>
              </a:ext>
            </a:extLst>
          </p:cNvPr>
          <p:cNvSpPr>
            <a:spLocks noGrp="1"/>
          </p:cNvSpPr>
          <p:nvPr>
            <p:ph type="body" sz="quarter" idx="10"/>
          </p:nvPr>
        </p:nvSpPr>
        <p:spPr>
          <a:xfrm>
            <a:off x="6739342" y="1657730"/>
            <a:ext cx="5009746" cy="585788"/>
          </a:xfrm>
          <a:prstGeom prst="rect">
            <a:avLst/>
          </a:prstGeom>
        </p:spPr>
        <p:txBody>
          <a:bodyPr vert="horz" lIns="91440" tIns="45720" rIns="91440" bIns="45720" rtlCol="0" anchor="ctr">
            <a:noAutofit/>
          </a:bodyPr>
          <a:lstStyle>
            <a:lvl1pPr>
              <a:lnSpc>
                <a:spcPct val="100000"/>
              </a:lnSpc>
              <a:defRPr lang="en-GB" sz="2400" b="0" i="1" dirty="0">
                <a:solidFill>
                  <a:schemeClr val="tx2">
                    <a:lumMod val="75000"/>
                  </a:schemeClr>
                </a:solidFill>
                <a:latin typeface="+mj-lt"/>
                <a:ea typeface="+mj-ea"/>
                <a:cs typeface="+mj-cs"/>
              </a:defRPr>
            </a:lvl1pPr>
          </a:lstStyle>
          <a:p>
            <a:pPr lvl="0">
              <a:spcBef>
                <a:spcPct val="0"/>
              </a:spcBef>
              <a:buNone/>
            </a:pPr>
            <a:r>
              <a:rPr lang="en-US"/>
              <a:t>Click to edit Master text</a:t>
            </a:r>
            <a:endParaRPr lang="en-GB"/>
          </a:p>
        </p:txBody>
      </p:sp>
    </p:spTree>
    <p:extLst>
      <p:ext uri="{BB962C8B-B14F-4D97-AF65-F5344CB8AC3E}">
        <p14:creationId xmlns:p14="http://schemas.microsoft.com/office/powerpoint/2010/main" val="1833824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nodeType="withEffect">
                                  <p:stCondLst>
                                    <p:cond delay="25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25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25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25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250"/>
                                  </p:stCondLst>
                                  <p:childTnLst>
                                    <p:set>
                                      <p:cBhvr>
                                        <p:cTn id="21" dur="1" fill="hold">
                                          <p:stCondLst>
                                            <p:cond delay="0"/>
                                          </p:stCondLst>
                                        </p:cTn>
                                        <p:tgtEl>
                                          <p:spTgt spid="38"/>
                                        </p:tgtEl>
                                        <p:attrNameLst>
                                          <p:attrName>style.visibility</p:attrName>
                                        </p:attrNameLst>
                                      </p:cBhvr>
                                      <p:to>
                                        <p:strVal val="visible"/>
                                      </p:to>
                                    </p:set>
                                    <p:animEffect transition="in" filter="fade">
                                      <p:cBhvr>
                                        <p:cTn id="22" dur="500"/>
                                        <p:tgtEl>
                                          <p:spTgt spid="38"/>
                                        </p:tgtEl>
                                      </p:cBhvr>
                                    </p:animEffect>
                                  </p:childTnLst>
                                </p:cTn>
                              </p:par>
                              <p:par>
                                <p:cTn id="23" presetID="10" presetClass="entr" presetSubtype="0" fill="hold" nodeType="withEffect">
                                  <p:stCondLst>
                                    <p:cond delay="25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par>
                                <p:cTn id="26" presetID="10" presetClass="entr" presetSubtype="0" fill="hold" nodeType="withEffect">
                                  <p:stCondLst>
                                    <p:cond delay="25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66"/>
                                        </p:tgtEl>
                                        <p:attrNameLst>
                                          <p:attrName>style.visibility</p:attrName>
                                        </p:attrNameLst>
                                      </p:cBhvr>
                                      <p:to>
                                        <p:strVal val="visible"/>
                                      </p:to>
                                    </p:set>
                                    <p:animEffect transition="in" filter="wipe(left)">
                                      <p:cBhvr>
                                        <p:cTn id="31" dur="500"/>
                                        <p:tgtEl>
                                          <p:spTgt spid="66"/>
                                        </p:tgtEl>
                                      </p:cBhvr>
                                    </p:animEffect>
                                  </p:childTnLst>
                                </p:cTn>
                              </p:par>
                              <p:par>
                                <p:cTn id="32" presetID="22" presetClass="entr" presetSubtype="2" fill="hold" grpId="0" nodeType="withEffect">
                                  <p:stCondLst>
                                    <p:cond delay="250"/>
                                  </p:stCondLst>
                                  <p:childTnLst>
                                    <p:set>
                                      <p:cBhvr>
                                        <p:cTn id="33" dur="1" fill="hold">
                                          <p:stCondLst>
                                            <p:cond delay="0"/>
                                          </p:stCondLst>
                                        </p:cTn>
                                        <p:tgtEl>
                                          <p:spTgt spid="65"/>
                                        </p:tgtEl>
                                        <p:attrNameLst>
                                          <p:attrName>style.visibility</p:attrName>
                                        </p:attrNameLst>
                                      </p:cBhvr>
                                      <p:to>
                                        <p:strVal val="visible"/>
                                      </p:to>
                                    </p:set>
                                    <p:animEffect transition="in" filter="wipe(right)">
                                      <p:cBhvr>
                                        <p:cTn id="34" dur="500"/>
                                        <p:tgtEl>
                                          <p:spTgt spid="65"/>
                                        </p:tgtEl>
                                      </p:cBhvr>
                                    </p:animEffect>
                                  </p:childTnLst>
                                </p:cTn>
                              </p:par>
                            </p:childTnLst>
                          </p:cTn>
                        </p:par>
                        <p:par>
                          <p:cTn id="35" fill="hold">
                            <p:stCondLst>
                              <p:cond delay="750"/>
                            </p:stCondLst>
                            <p:childTnLst>
                              <p:par>
                                <p:cTn id="36" presetID="10" presetClass="entr" presetSubtype="0"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childTnLst>
                                </p:cTn>
                              </p:par>
                            </p:childTnLst>
                          </p:cTn>
                        </p:par>
                        <p:par>
                          <p:cTn id="39" fill="hold">
                            <p:stCondLst>
                              <p:cond delay="1250"/>
                            </p:stCondLst>
                            <p:childTnLst>
                              <p:par>
                                <p:cTn id="40" presetID="16" presetClass="entr" presetSubtype="42" fill="hold" nodeType="after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barn(outHorizontal)">
                                      <p:cBhvr>
                                        <p:cTn id="42" dur="500"/>
                                        <p:tgtEl>
                                          <p:spTgt spid="72"/>
                                        </p:tgtEl>
                                      </p:cBhvr>
                                    </p:animEffect>
                                  </p:childTnLst>
                                </p:cTn>
                              </p:par>
                            </p:childTnLst>
                          </p:cTn>
                        </p:par>
                        <p:par>
                          <p:cTn id="43" fill="hold">
                            <p:stCondLst>
                              <p:cond delay="1750"/>
                            </p:stCondLst>
                            <p:childTnLst>
                              <p:par>
                                <p:cTn id="44" presetID="10" presetClass="entr" presetSubtype="0"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childTnLst>
                          </p:cTn>
                        </p:par>
                        <p:par>
                          <p:cTn id="47" fill="hold">
                            <p:stCondLst>
                              <p:cond delay="2250"/>
                            </p:stCondLst>
                            <p:childTnLst>
                              <p:par>
                                <p:cTn id="48" presetID="10" presetClass="entr" presetSubtype="0"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fade">
                                      <p:cBhvr>
                                        <p:cTn id="5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75" grpId="0"/>
      <p:bldP spid="10" grpId="0">
        <p:tmplLst>
          <p:tmpl>
            <p:tnLst>
              <p:par>
                <p:cTn presetID="10" presetClass="entr" presetSubtype="0"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Animating Title Bar 1">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486485E-8E66-1456-3D57-2EA5EDD69DED}"/>
              </a:ext>
            </a:extLst>
          </p:cNvPr>
          <p:cNvGrpSpPr/>
          <p:nvPr userDrawn="1"/>
        </p:nvGrpSpPr>
        <p:grpSpPr>
          <a:xfrm>
            <a:off x="8022" y="163053"/>
            <a:ext cx="12240126" cy="640375"/>
            <a:chOff x="8022" y="163052"/>
            <a:chExt cx="12240126" cy="640375"/>
          </a:xfrm>
        </p:grpSpPr>
        <p:sp>
          <p:nvSpPr>
            <p:cNvPr id="11" name="Freeform: Shape 10">
              <a:extLst>
                <a:ext uri="{FF2B5EF4-FFF2-40B4-BE49-F238E27FC236}">
                  <a16:creationId xmlns:a16="http://schemas.microsoft.com/office/drawing/2014/main" id="{5C62E8BD-6B03-DCDA-FCB8-A2FA6CC6DED7}"/>
                </a:ext>
              </a:extLst>
            </p:cNvPr>
            <p:cNvSpPr/>
            <p:nvPr userDrawn="1"/>
          </p:nvSpPr>
          <p:spPr>
            <a:xfrm>
              <a:off x="8022" y="163052"/>
              <a:ext cx="12240126" cy="575527"/>
            </a:xfrm>
            <a:custGeom>
              <a:avLst/>
              <a:gdLst>
                <a:gd name="connsiteX0" fmla="*/ 0 w 12248147"/>
                <a:gd name="connsiteY0" fmla="*/ 568376 h 600486"/>
                <a:gd name="connsiteX1" fmla="*/ 1443789 w 12248147"/>
                <a:gd name="connsiteY1" fmla="*/ 399934 h 600486"/>
                <a:gd name="connsiteX2" fmla="*/ 3056021 w 12248147"/>
                <a:gd name="connsiteY2" fmla="*/ 600460 h 600486"/>
                <a:gd name="connsiteX3" fmla="*/ 4788568 w 12248147"/>
                <a:gd name="connsiteY3" fmla="*/ 383892 h 600486"/>
                <a:gd name="connsiteX4" fmla="*/ 6697579 w 12248147"/>
                <a:gd name="connsiteY4" fmla="*/ 544313 h 600486"/>
                <a:gd name="connsiteX5" fmla="*/ 8582526 w 12248147"/>
                <a:gd name="connsiteY5" fmla="*/ 383892 h 600486"/>
                <a:gd name="connsiteX6" fmla="*/ 8919411 w 12248147"/>
                <a:gd name="connsiteY6" fmla="*/ 87113 h 600486"/>
                <a:gd name="connsiteX7" fmla="*/ 8542421 w 12248147"/>
                <a:gd name="connsiteY7" fmla="*/ 22944 h 600486"/>
                <a:gd name="connsiteX8" fmla="*/ 8646695 w 12248147"/>
                <a:gd name="connsiteY8" fmla="*/ 432018 h 600486"/>
                <a:gd name="connsiteX9" fmla="*/ 9625263 w 12248147"/>
                <a:gd name="connsiteY9" fmla="*/ 496187 h 600486"/>
                <a:gd name="connsiteX10" fmla="*/ 10668000 w 12248147"/>
                <a:gd name="connsiteY10" fmla="*/ 295660 h 600486"/>
                <a:gd name="connsiteX11" fmla="*/ 11630526 w 12248147"/>
                <a:gd name="connsiteY11" fmla="*/ 504208 h 600486"/>
                <a:gd name="connsiteX12" fmla="*/ 12248147 w 12248147"/>
                <a:gd name="connsiteY12" fmla="*/ 488166 h 600486"/>
                <a:gd name="connsiteX0" fmla="*/ 0 w 12248147"/>
                <a:gd name="connsiteY0" fmla="*/ 568376 h 600486"/>
                <a:gd name="connsiteX1" fmla="*/ 1443789 w 12248147"/>
                <a:gd name="connsiteY1" fmla="*/ 399934 h 600486"/>
                <a:gd name="connsiteX2" fmla="*/ 3056021 w 12248147"/>
                <a:gd name="connsiteY2" fmla="*/ 600460 h 600486"/>
                <a:gd name="connsiteX3" fmla="*/ 4788568 w 12248147"/>
                <a:gd name="connsiteY3" fmla="*/ 383892 h 600486"/>
                <a:gd name="connsiteX4" fmla="*/ 6697579 w 12248147"/>
                <a:gd name="connsiteY4" fmla="*/ 544313 h 600486"/>
                <a:gd name="connsiteX5" fmla="*/ 8582526 w 12248147"/>
                <a:gd name="connsiteY5" fmla="*/ 383892 h 600486"/>
                <a:gd name="connsiteX6" fmla="*/ 8919411 w 12248147"/>
                <a:gd name="connsiteY6" fmla="*/ 87113 h 600486"/>
                <a:gd name="connsiteX7" fmla="*/ 8542421 w 12248147"/>
                <a:gd name="connsiteY7" fmla="*/ 22944 h 600486"/>
                <a:gd name="connsiteX8" fmla="*/ 8646695 w 12248147"/>
                <a:gd name="connsiteY8" fmla="*/ 432018 h 600486"/>
                <a:gd name="connsiteX9" fmla="*/ 9625263 w 12248147"/>
                <a:gd name="connsiteY9" fmla="*/ 496187 h 600486"/>
                <a:gd name="connsiteX10" fmla="*/ 10668000 w 12248147"/>
                <a:gd name="connsiteY10" fmla="*/ 295660 h 600486"/>
                <a:gd name="connsiteX11" fmla="*/ 11630526 w 12248147"/>
                <a:gd name="connsiteY11" fmla="*/ 504208 h 600486"/>
                <a:gd name="connsiteX12" fmla="*/ 12248147 w 12248147"/>
                <a:gd name="connsiteY12" fmla="*/ 488166 h 600486"/>
                <a:gd name="connsiteX0" fmla="*/ 0 w 12248147"/>
                <a:gd name="connsiteY0" fmla="*/ 555286 h 587396"/>
                <a:gd name="connsiteX1" fmla="*/ 1443789 w 12248147"/>
                <a:gd name="connsiteY1" fmla="*/ 386844 h 587396"/>
                <a:gd name="connsiteX2" fmla="*/ 3056021 w 12248147"/>
                <a:gd name="connsiteY2" fmla="*/ 587370 h 587396"/>
                <a:gd name="connsiteX3" fmla="*/ 4788568 w 12248147"/>
                <a:gd name="connsiteY3" fmla="*/ 370802 h 587396"/>
                <a:gd name="connsiteX4" fmla="*/ 6697579 w 12248147"/>
                <a:gd name="connsiteY4" fmla="*/ 531223 h 587396"/>
                <a:gd name="connsiteX5" fmla="*/ 8582526 w 12248147"/>
                <a:gd name="connsiteY5" fmla="*/ 370802 h 587396"/>
                <a:gd name="connsiteX6" fmla="*/ 8919411 w 12248147"/>
                <a:gd name="connsiteY6" fmla="*/ 74023 h 587396"/>
                <a:gd name="connsiteX7" fmla="*/ 8550442 w 12248147"/>
                <a:gd name="connsiteY7" fmla="*/ 25896 h 587396"/>
                <a:gd name="connsiteX8" fmla="*/ 8646695 w 12248147"/>
                <a:gd name="connsiteY8" fmla="*/ 418928 h 587396"/>
                <a:gd name="connsiteX9" fmla="*/ 9625263 w 12248147"/>
                <a:gd name="connsiteY9" fmla="*/ 483097 h 587396"/>
                <a:gd name="connsiteX10" fmla="*/ 10668000 w 12248147"/>
                <a:gd name="connsiteY10" fmla="*/ 282570 h 587396"/>
                <a:gd name="connsiteX11" fmla="*/ 11630526 w 12248147"/>
                <a:gd name="connsiteY11" fmla="*/ 491118 h 587396"/>
                <a:gd name="connsiteX12" fmla="*/ 12248147 w 12248147"/>
                <a:gd name="connsiteY12" fmla="*/ 475076 h 587396"/>
                <a:gd name="connsiteX0" fmla="*/ 0 w 12248147"/>
                <a:gd name="connsiteY0" fmla="*/ 590003 h 622113"/>
                <a:gd name="connsiteX1" fmla="*/ 1443789 w 12248147"/>
                <a:gd name="connsiteY1" fmla="*/ 421561 h 622113"/>
                <a:gd name="connsiteX2" fmla="*/ 3056021 w 12248147"/>
                <a:gd name="connsiteY2" fmla="*/ 622087 h 622113"/>
                <a:gd name="connsiteX3" fmla="*/ 4788568 w 12248147"/>
                <a:gd name="connsiteY3" fmla="*/ 405519 h 622113"/>
                <a:gd name="connsiteX4" fmla="*/ 6697579 w 12248147"/>
                <a:gd name="connsiteY4" fmla="*/ 565940 h 622113"/>
                <a:gd name="connsiteX5" fmla="*/ 8582526 w 12248147"/>
                <a:gd name="connsiteY5" fmla="*/ 405519 h 622113"/>
                <a:gd name="connsiteX6" fmla="*/ 8839201 w 12248147"/>
                <a:gd name="connsiteY6" fmla="*/ 36550 h 622113"/>
                <a:gd name="connsiteX7" fmla="*/ 8550442 w 12248147"/>
                <a:gd name="connsiteY7" fmla="*/ 60613 h 622113"/>
                <a:gd name="connsiteX8" fmla="*/ 8646695 w 12248147"/>
                <a:gd name="connsiteY8" fmla="*/ 453645 h 622113"/>
                <a:gd name="connsiteX9" fmla="*/ 9625263 w 12248147"/>
                <a:gd name="connsiteY9" fmla="*/ 517814 h 622113"/>
                <a:gd name="connsiteX10" fmla="*/ 10668000 w 12248147"/>
                <a:gd name="connsiteY10" fmla="*/ 317287 h 622113"/>
                <a:gd name="connsiteX11" fmla="*/ 11630526 w 12248147"/>
                <a:gd name="connsiteY11" fmla="*/ 525835 h 622113"/>
                <a:gd name="connsiteX12" fmla="*/ 12248147 w 12248147"/>
                <a:gd name="connsiteY12" fmla="*/ 509793 h 622113"/>
                <a:gd name="connsiteX0" fmla="*/ 0 w 12248147"/>
                <a:gd name="connsiteY0" fmla="*/ 623579 h 655689"/>
                <a:gd name="connsiteX1" fmla="*/ 1443789 w 12248147"/>
                <a:gd name="connsiteY1" fmla="*/ 455137 h 655689"/>
                <a:gd name="connsiteX2" fmla="*/ 3056021 w 12248147"/>
                <a:gd name="connsiteY2" fmla="*/ 655663 h 655689"/>
                <a:gd name="connsiteX3" fmla="*/ 4788568 w 12248147"/>
                <a:gd name="connsiteY3" fmla="*/ 439095 h 655689"/>
                <a:gd name="connsiteX4" fmla="*/ 6697579 w 12248147"/>
                <a:gd name="connsiteY4" fmla="*/ 599516 h 655689"/>
                <a:gd name="connsiteX5" fmla="*/ 8582526 w 12248147"/>
                <a:gd name="connsiteY5" fmla="*/ 439095 h 655689"/>
                <a:gd name="connsiteX6" fmla="*/ 8839201 w 12248147"/>
                <a:gd name="connsiteY6" fmla="*/ 70126 h 655689"/>
                <a:gd name="connsiteX7" fmla="*/ 8526379 w 12248147"/>
                <a:gd name="connsiteY7" fmla="*/ 38042 h 655689"/>
                <a:gd name="connsiteX8" fmla="*/ 8646695 w 12248147"/>
                <a:gd name="connsiteY8" fmla="*/ 487221 h 655689"/>
                <a:gd name="connsiteX9" fmla="*/ 9625263 w 12248147"/>
                <a:gd name="connsiteY9" fmla="*/ 551390 h 655689"/>
                <a:gd name="connsiteX10" fmla="*/ 10668000 w 12248147"/>
                <a:gd name="connsiteY10" fmla="*/ 350863 h 655689"/>
                <a:gd name="connsiteX11" fmla="*/ 11630526 w 12248147"/>
                <a:gd name="connsiteY11" fmla="*/ 559411 h 655689"/>
                <a:gd name="connsiteX12" fmla="*/ 12248147 w 12248147"/>
                <a:gd name="connsiteY12" fmla="*/ 543369 h 655689"/>
                <a:gd name="connsiteX0" fmla="*/ 0 w 12248147"/>
                <a:gd name="connsiteY0" fmla="*/ 617629 h 649739"/>
                <a:gd name="connsiteX1" fmla="*/ 1443789 w 12248147"/>
                <a:gd name="connsiteY1" fmla="*/ 449187 h 649739"/>
                <a:gd name="connsiteX2" fmla="*/ 3056021 w 12248147"/>
                <a:gd name="connsiteY2" fmla="*/ 649713 h 649739"/>
                <a:gd name="connsiteX3" fmla="*/ 4788568 w 12248147"/>
                <a:gd name="connsiteY3" fmla="*/ 433145 h 649739"/>
                <a:gd name="connsiteX4" fmla="*/ 6697579 w 12248147"/>
                <a:gd name="connsiteY4" fmla="*/ 593566 h 649739"/>
                <a:gd name="connsiteX5" fmla="*/ 8582526 w 12248147"/>
                <a:gd name="connsiteY5" fmla="*/ 433145 h 649739"/>
                <a:gd name="connsiteX6" fmla="*/ 8823159 w 12248147"/>
                <a:gd name="connsiteY6" fmla="*/ 80218 h 649739"/>
                <a:gd name="connsiteX7" fmla="*/ 8526379 w 12248147"/>
                <a:gd name="connsiteY7" fmla="*/ 32092 h 649739"/>
                <a:gd name="connsiteX8" fmla="*/ 8646695 w 12248147"/>
                <a:gd name="connsiteY8" fmla="*/ 481271 h 649739"/>
                <a:gd name="connsiteX9" fmla="*/ 9625263 w 12248147"/>
                <a:gd name="connsiteY9" fmla="*/ 545440 h 649739"/>
                <a:gd name="connsiteX10" fmla="*/ 10668000 w 12248147"/>
                <a:gd name="connsiteY10" fmla="*/ 344913 h 649739"/>
                <a:gd name="connsiteX11" fmla="*/ 11630526 w 12248147"/>
                <a:gd name="connsiteY11" fmla="*/ 553461 h 649739"/>
                <a:gd name="connsiteX12" fmla="*/ 12248147 w 12248147"/>
                <a:gd name="connsiteY12" fmla="*/ 537419 h 649739"/>
                <a:gd name="connsiteX0" fmla="*/ 0 w 12248147"/>
                <a:gd name="connsiteY0" fmla="*/ 589425 h 621535"/>
                <a:gd name="connsiteX1" fmla="*/ 1443789 w 12248147"/>
                <a:gd name="connsiteY1" fmla="*/ 420983 h 621535"/>
                <a:gd name="connsiteX2" fmla="*/ 3056021 w 12248147"/>
                <a:gd name="connsiteY2" fmla="*/ 621509 h 621535"/>
                <a:gd name="connsiteX3" fmla="*/ 4788568 w 12248147"/>
                <a:gd name="connsiteY3" fmla="*/ 404941 h 621535"/>
                <a:gd name="connsiteX4" fmla="*/ 6697579 w 12248147"/>
                <a:gd name="connsiteY4" fmla="*/ 565362 h 621535"/>
                <a:gd name="connsiteX5" fmla="*/ 8582526 w 12248147"/>
                <a:gd name="connsiteY5" fmla="*/ 404941 h 621535"/>
                <a:gd name="connsiteX6" fmla="*/ 8823159 w 12248147"/>
                <a:gd name="connsiteY6" fmla="*/ 52014 h 621535"/>
                <a:gd name="connsiteX7" fmla="*/ 8526379 w 12248147"/>
                <a:gd name="connsiteY7" fmla="*/ 43994 h 621535"/>
                <a:gd name="connsiteX8" fmla="*/ 8646695 w 12248147"/>
                <a:gd name="connsiteY8" fmla="*/ 453067 h 621535"/>
                <a:gd name="connsiteX9" fmla="*/ 9625263 w 12248147"/>
                <a:gd name="connsiteY9" fmla="*/ 517236 h 621535"/>
                <a:gd name="connsiteX10" fmla="*/ 10668000 w 12248147"/>
                <a:gd name="connsiteY10" fmla="*/ 316709 h 621535"/>
                <a:gd name="connsiteX11" fmla="*/ 11630526 w 12248147"/>
                <a:gd name="connsiteY11" fmla="*/ 525257 h 621535"/>
                <a:gd name="connsiteX12" fmla="*/ 12248147 w 12248147"/>
                <a:gd name="connsiteY12" fmla="*/ 509215 h 621535"/>
                <a:gd name="connsiteX0" fmla="*/ 0 w 12248147"/>
                <a:gd name="connsiteY0" fmla="*/ 589425 h 589425"/>
                <a:gd name="connsiteX1" fmla="*/ 1443789 w 12248147"/>
                <a:gd name="connsiteY1" fmla="*/ 420983 h 589425"/>
                <a:gd name="connsiteX2" fmla="*/ 3064042 w 12248147"/>
                <a:gd name="connsiteY2" fmla="*/ 517236 h 589425"/>
                <a:gd name="connsiteX3" fmla="*/ 4788568 w 12248147"/>
                <a:gd name="connsiteY3" fmla="*/ 404941 h 589425"/>
                <a:gd name="connsiteX4" fmla="*/ 6697579 w 12248147"/>
                <a:gd name="connsiteY4" fmla="*/ 565362 h 589425"/>
                <a:gd name="connsiteX5" fmla="*/ 8582526 w 12248147"/>
                <a:gd name="connsiteY5" fmla="*/ 404941 h 589425"/>
                <a:gd name="connsiteX6" fmla="*/ 8823159 w 12248147"/>
                <a:gd name="connsiteY6" fmla="*/ 52014 h 589425"/>
                <a:gd name="connsiteX7" fmla="*/ 8526379 w 12248147"/>
                <a:gd name="connsiteY7" fmla="*/ 43994 h 589425"/>
                <a:gd name="connsiteX8" fmla="*/ 8646695 w 12248147"/>
                <a:gd name="connsiteY8" fmla="*/ 453067 h 589425"/>
                <a:gd name="connsiteX9" fmla="*/ 9625263 w 12248147"/>
                <a:gd name="connsiteY9" fmla="*/ 517236 h 589425"/>
                <a:gd name="connsiteX10" fmla="*/ 10668000 w 12248147"/>
                <a:gd name="connsiteY10" fmla="*/ 316709 h 589425"/>
                <a:gd name="connsiteX11" fmla="*/ 11630526 w 12248147"/>
                <a:gd name="connsiteY11" fmla="*/ 525257 h 589425"/>
                <a:gd name="connsiteX12" fmla="*/ 12248147 w 12248147"/>
                <a:gd name="connsiteY12" fmla="*/ 509215 h 589425"/>
                <a:gd name="connsiteX0" fmla="*/ 0 w 12248147"/>
                <a:gd name="connsiteY0" fmla="*/ 589425 h 589425"/>
                <a:gd name="connsiteX1" fmla="*/ 1443789 w 12248147"/>
                <a:gd name="connsiteY1" fmla="*/ 420983 h 589425"/>
                <a:gd name="connsiteX2" fmla="*/ 3064042 w 12248147"/>
                <a:gd name="connsiteY2" fmla="*/ 557341 h 589425"/>
                <a:gd name="connsiteX3" fmla="*/ 4788568 w 12248147"/>
                <a:gd name="connsiteY3" fmla="*/ 404941 h 589425"/>
                <a:gd name="connsiteX4" fmla="*/ 6697579 w 12248147"/>
                <a:gd name="connsiteY4" fmla="*/ 565362 h 589425"/>
                <a:gd name="connsiteX5" fmla="*/ 8582526 w 12248147"/>
                <a:gd name="connsiteY5" fmla="*/ 404941 h 589425"/>
                <a:gd name="connsiteX6" fmla="*/ 8823159 w 12248147"/>
                <a:gd name="connsiteY6" fmla="*/ 52014 h 589425"/>
                <a:gd name="connsiteX7" fmla="*/ 8526379 w 12248147"/>
                <a:gd name="connsiteY7" fmla="*/ 43994 h 589425"/>
                <a:gd name="connsiteX8" fmla="*/ 8646695 w 12248147"/>
                <a:gd name="connsiteY8" fmla="*/ 453067 h 589425"/>
                <a:gd name="connsiteX9" fmla="*/ 9625263 w 12248147"/>
                <a:gd name="connsiteY9" fmla="*/ 517236 h 589425"/>
                <a:gd name="connsiteX10" fmla="*/ 10668000 w 12248147"/>
                <a:gd name="connsiteY10" fmla="*/ 316709 h 589425"/>
                <a:gd name="connsiteX11" fmla="*/ 11630526 w 12248147"/>
                <a:gd name="connsiteY11" fmla="*/ 525257 h 589425"/>
                <a:gd name="connsiteX12" fmla="*/ 12248147 w 12248147"/>
                <a:gd name="connsiteY12" fmla="*/ 509215 h 589425"/>
                <a:gd name="connsiteX0" fmla="*/ 0 w 12240126"/>
                <a:gd name="connsiteY0" fmla="*/ 533278 h 565362"/>
                <a:gd name="connsiteX1" fmla="*/ 1435768 w 12240126"/>
                <a:gd name="connsiteY1" fmla="*/ 420983 h 565362"/>
                <a:gd name="connsiteX2" fmla="*/ 3056021 w 12240126"/>
                <a:gd name="connsiteY2" fmla="*/ 557341 h 565362"/>
                <a:gd name="connsiteX3" fmla="*/ 4780547 w 12240126"/>
                <a:gd name="connsiteY3" fmla="*/ 404941 h 565362"/>
                <a:gd name="connsiteX4" fmla="*/ 6689558 w 12240126"/>
                <a:gd name="connsiteY4" fmla="*/ 565362 h 565362"/>
                <a:gd name="connsiteX5" fmla="*/ 8574505 w 12240126"/>
                <a:gd name="connsiteY5" fmla="*/ 404941 h 565362"/>
                <a:gd name="connsiteX6" fmla="*/ 8815138 w 12240126"/>
                <a:gd name="connsiteY6" fmla="*/ 52014 h 565362"/>
                <a:gd name="connsiteX7" fmla="*/ 8518358 w 12240126"/>
                <a:gd name="connsiteY7" fmla="*/ 43994 h 565362"/>
                <a:gd name="connsiteX8" fmla="*/ 8638674 w 12240126"/>
                <a:gd name="connsiteY8" fmla="*/ 453067 h 565362"/>
                <a:gd name="connsiteX9" fmla="*/ 9617242 w 12240126"/>
                <a:gd name="connsiteY9" fmla="*/ 517236 h 565362"/>
                <a:gd name="connsiteX10" fmla="*/ 10659979 w 12240126"/>
                <a:gd name="connsiteY10" fmla="*/ 316709 h 565362"/>
                <a:gd name="connsiteX11" fmla="*/ 11622505 w 12240126"/>
                <a:gd name="connsiteY11" fmla="*/ 525257 h 565362"/>
                <a:gd name="connsiteX12" fmla="*/ 12240126 w 12240126"/>
                <a:gd name="connsiteY12" fmla="*/ 509215 h 565362"/>
                <a:gd name="connsiteX0" fmla="*/ 0 w 12240126"/>
                <a:gd name="connsiteY0" fmla="*/ 533278 h 565900"/>
                <a:gd name="connsiteX1" fmla="*/ 1435768 w 12240126"/>
                <a:gd name="connsiteY1" fmla="*/ 420983 h 565900"/>
                <a:gd name="connsiteX2" fmla="*/ 3056021 w 12240126"/>
                <a:gd name="connsiteY2" fmla="*/ 557341 h 565900"/>
                <a:gd name="connsiteX3" fmla="*/ 4836695 w 12240126"/>
                <a:gd name="connsiteY3" fmla="*/ 356815 h 565900"/>
                <a:gd name="connsiteX4" fmla="*/ 6689558 w 12240126"/>
                <a:gd name="connsiteY4" fmla="*/ 565362 h 565900"/>
                <a:gd name="connsiteX5" fmla="*/ 8574505 w 12240126"/>
                <a:gd name="connsiteY5" fmla="*/ 404941 h 565900"/>
                <a:gd name="connsiteX6" fmla="*/ 8815138 w 12240126"/>
                <a:gd name="connsiteY6" fmla="*/ 52014 h 565900"/>
                <a:gd name="connsiteX7" fmla="*/ 8518358 w 12240126"/>
                <a:gd name="connsiteY7" fmla="*/ 43994 h 565900"/>
                <a:gd name="connsiteX8" fmla="*/ 8638674 w 12240126"/>
                <a:gd name="connsiteY8" fmla="*/ 453067 h 565900"/>
                <a:gd name="connsiteX9" fmla="*/ 9617242 w 12240126"/>
                <a:gd name="connsiteY9" fmla="*/ 517236 h 565900"/>
                <a:gd name="connsiteX10" fmla="*/ 10659979 w 12240126"/>
                <a:gd name="connsiteY10" fmla="*/ 316709 h 565900"/>
                <a:gd name="connsiteX11" fmla="*/ 11622505 w 12240126"/>
                <a:gd name="connsiteY11" fmla="*/ 525257 h 565900"/>
                <a:gd name="connsiteX12" fmla="*/ 12240126 w 12240126"/>
                <a:gd name="connsiteY12" fmla="*/ 509215 h 565900"/>
                <a:gd name="connsiteX0" fmla="*/ 0 w 12240126"/>
                <a:gd name="connsiteY0" fmla="*/ 533278 h 557911"/>
                <a:gd name="connsiteX1" fmla="*/ 1435768 w 12240126"/>
                <a:gd name="connsiteY1" fmla="*/ 420983 h 557911"/>
                <a:gd name="connsiteX2" fmla="*/ 3056021 w 12240126"/>
                <a:gd name="connsiteY2" fmla="*/ 557341 h 557911"/>
                <a:gd name="connsiteX3" fmla="*/ 4836695 w 12240126"/>
                <a:gd name="connsiteY3" fmla="*/ 356815 h 557911"/>
                <a:gd name="connsiteX4" fmla="*/ 6713621 w 12240126"/>
                <a:gd name="connsiteY4" fmla="*/ 477130 h 557911"/>
                <a:gd name="connsiteX5" fmla="*/ 8574505 w 12240126"/>
                <a:gd name="connsiteY5" fmla="*/ 404941 h 557911"/>
                <a:gd name="connsiteX6" fmla="*/ 8815138 w 12240126"/>
                <a:gd name="connsiteY6" fmla="*/ 52014 h 557911"/>
                <a:gd name="connsiteX7" fmla="*/ 8518358 w 12240126"/>
                <a:gd name="connsiteY7" fmla="*/ 43994 h 557911"/>
                <a:gd name="connsiteX8" fmla="*/ 8638674 w 12240126"/>
                <a:gd name="connsiteY8" fmla="*/ 453067 h 557911"/>
                <a:gd name="connsiteX9" fmla="*/ 9617242 w 12240126"/>
                <a:gd name="connsiteY9" fmla="*/ 517236 h 557911"/>
                <a:gd name="connsiteX10" fmla="*/ 10659979 w 12240126"/>
                <a:gd name="connsiteY10" fmla="*/ 316709 h 557911"/>
                <a:gd name="connsiteX11" fmla="*/ 11622505 w 12240126"/>
                <a:gd name="connsiteY11" fmla="*/ 525257 h 557911"/>
                <a:gd name="connsiteX12" fmla="*/ 12240126 w 12240126"/>
                <a:gd name="connsiteY12" fmla="*/ 509215 h 557911"/>
                <a:gd name="connsiteX0" fmla="*/ 0 w 12240126"/>
                <a:gd name="connsiteY0" fmla="*/ 529343 h 553976"/>
                <a:gd name="connsiteX1" fmla="*/ 1435768 w 12240126"/>
                <a:gd name="connsiteY1" fmla="*/ 417048 h 553976"/>
                <a:gd name="connsiteX2" fmla="*/ 3056021 w 12240126"/>
                <a:gd name="connsiteY2" fmla="*/ 553406 h 553976"/>
                <a:gd name="connsiteX3" fmla="*/ 4836695 w 12240126"/>
                <a:gd name="connsiteY3" fmla="*/ 352880 h 553976"/>
                <a:gd name="connsiteX4" fmla="*/ 6713621 w 12240126"/>
                <a:gd name="connsiteY4" fmla="*/ 473195 h 553976"/>
                <a:gd name="connsiteX5" fmla="*/ 8574505 w 12240126"/>
                <a:gd name="connsiteY5" fmla="*/ 328816 h 553976"/>
                <a:gd name="connsiteX6" fmla="*/ 8815138 w 12240126"/>
                <a:gd name="connsiteY6" fmla="*/ 48079 h 553976"/>
                <a:gd name="connsiteX7" fmla="*/ 8518358 w 12240126"/>
                <a:gd name="connsiteY7" fmla="*/ 40059 h 553976"/>
                <a:gd name="connsiteX8" fmla="*/ 8638674 w 12240126"/>
                <a:gd name="connsiteY8" fmla="*/ 449132 h 553976"/>
                <a:gd name="connsiteX9" fmla="*/ 9617242 w 12240126"/>
                <a:gd name="connsiteY9" fmla="*/ 513301 h 553976"/>
                <a:gd name="connsiteX10" fmla="*/ 10659979 w 12240126"/>
                <a:gd name="connsiteY10" fmla="*/ 312774 h 553976"/>
                <a:gd name="connsiteX11" fmla="*/ 11622505 w 12240126"/>
                <a:gd name="connsiteY11" fmla="*/ 521322 h 553976"/>
                <a:gd name="connsiteX12" fmla="*/ 12240126 w 12240126"/>
                <a:gd name="connsiteY12" fmla="*/ 505280 h 553976"/>
                <a:gd name="connsiteX0" fmla="*/ 0 w 12240126"/>
                <a:gd name="connsiteY0" fmla="*/ 525995 h 550628"/>
                <a:gd name="connsiteX1" fmla="*/ 1435768 w 12240126"/>
                <a:gd name="connsiteY1" fmla="*/ 413700 h 550628"/>
                <a:gd name="connsiteX2" fmla="*/ 3056021 w 12240126"/>
                <a:gd name="connsiteY2" fmla="*/ 550058 h 550628"/>
                <a:gd name="connsiteX3" fmla="*/ 4836695 w 12240126"/>
                <a:gd name="connsiteY3" fmla="*/ 349532 h 550628"/>
                <a:gd name="connsiteX4" fmla="*/ 6713621 w 12240126"/>
                <a:gd name="connsiteY4" fmla="*/ 469847 h 550628"/>
                <a:gd name="connsiteX5" fmla="*/ 8574505 w 12240126"/>
                <a:gd name="connsiteY5" fmla="*/ 325468 h 550628"/>
                <a:gd name="connsiteX6" fmla="*/ 8815138 w 12240126"/>
                <a:gd name="connsiteY6" fmla="*/ 44731 h 550628"/>
                <a:gd name="connsiteX7" fmla="*/ 8518358 w 12240126"/>
                <a:gd name="connsiteY7" fmla="*/ 36711 h 550628"/>
                <a:gd name="connsiteX8" fmla="*/ 8710863 w 12240126"/>
                <a:gd name="connsiteY8" fmla="*/ 397658 h 550628"/>
                <a:gd name="connsiteX9" fmla="*/ 9617242 w 12240126"/>
                <a:gd name="connsiteY9" fmla="*/ 509953 h 550628"/>
                <a:gd name="connsiteX10" fmla="*/ 10659979 w 12240126"/>
                <a:gd name="connsiteY10" fmla="*/ 309426 h 550628"/>
                <a:gd name="connsiteX11" fmla="*/ 11622505 w 12240126"/>
                <a:gd name="connsiteY11" fmla="*/ 517974 h 550628"/>
                <a:gd name="connsiteX12" fmla="*/ 12240126 w 12240126"/>
                <a:gd name="connsiteY12" fmla="*/ 501932 h 550628"/>
                <a:gd name="connsiteX0" fmla="*/ 0 w 12240126"/>
                <a:gd name="connsiteY0" fmla="*/ 525995 h 550628"/>
                <a:gd name="connsiteX1" fmla="*/ 1435768 w 12240126"/>
                <a:gd name="connsiteY1" fmla="*/ 413700 h 550628"/>
                <a:gd name="connsiteX2" fmla="*/ 3056021 w 12240126"/>
                <a:gd name="connsiteY2" fmla="*/ 550058 h 550628"/>
                <a:gd name="connsiteX3" fmla="*/ 4836695 w 12240126"/>
                <a:gd name="connsiteY3" fmla="*/ 349532 h 550628"/>
                <a:gd name="connsiteX4" fmla="*/ 6713621 w 12240126"/>
                <a:gd name="connsiteY4" fmla="*/ 469847 h 550628"/>
                <a:gd name="connsiteX5" fmla="*/ 8574505 w 12240126"/>
                <a:gd name="connsiteY5" fmla="*/ 325468 h 550628"/>
                <a:gd name="connsiteX6" fmla="*/ 8815138 w 12240126"/>
                <a:gd name="connsiteY6" fmla="*/ 44731 h 550628"/>
                <a:gd name="connsiteX7" fmla="*/ 8518358 w 12240126"/>
                <a:gd name="connsiteY7" fmla="*/ 36711 h 550628"/>
                <a:gd name="connsiteX8" fmla="*/ 8710863 w 12240126"/>
                <a:gd name="connsiteY8" fmla="*/ 397658 h 550628"/>
                <a:gd name="connsiteX9" fmla="*/ 9625263 w 12240126"/>
                <a:gd name="connsiteY9" fmla="*/ 413700 h 550628"/>
                <a:gd name="connsiteX10" fmla="*/ 10659979 w 12240126"/>
                <a:gd name="connsiteY10" fmla="*/ 309426 h 550628"/>
                <a:gd name="connsiteX11" fmla="*/ 11622505 w 12240126"/>
                <a:gd name="connsiteY11" fmla="*/ 517974 h 550628"/>
                <a:gd name="connsiteX12" fmla="*/ 12240126 w 12240126"/>
                <a:gd name="connsiteY12" fmla="*/ 501932 h 550628"/>
                <a:gd name="connsiteX0" fmla="*/ 0 w 12240126"/>
                <a:gd name="connsiteY0" fmla="*/ 525995 h 550628"/>
                <a:gd name="connsiteX1" fmla="*/ 1435768 w 12240126"/>
                <a:gd name="connsiteY1" fmla="*/ 413700 h 550628"/>
                <a:gd name="connsiteX2" fmla="*/ 3056021 w 12240126"/>
                <a:gd name="connsiteY2" fmla="*/ 550058 h 550628"/>
                <a:gd name="connsiteX3" fmla="*/ 4836695 w 12240126"/>
                <a:gd name="connsiteY3" fmla="*/ 349532 h 550628"/>
                <a:gd name="connsiteX4" fmla="*/ 6713621 w 12240126"/>
                <a:gd name="connsiteY4" fmla="*/ 469847 h 550628"/>
                <a:gd name="connsiteX5" fmla="*/ 8574505 w 12240126"/>
                <a:gd name="connsiteY5" fmla="*/ 325468 h 550628"/>
                <a:gd name="connsiteX6" fmla="*/ 8815138 w 12240126"/>
                <a:gd name="connsiteY6" fmla="*/ 44731 h 550628"/>
                <a:gd name="connsiteX7" fmla="*/ 8518358 w 12240126"/>
                <a:gd name="connsiteY7" fmla="*/ 36711 h 550628"/>
                <a:gd name="connsiteX8" fmla="*/ 8710863 w 12240126"/>
                <a:gd name="connsiteY8" fmla="*/ 397658 h 550628"/>
                <a:gd name="connsiteX9" fmla="*/ 9625263 w 12240126"/>
                <a:gd name="connsiteY9" fmla="*/ 413700 h 550628"/>
                <a:gd name="connsiteX10" fmla="*/ 10684042 w 12240126"/>
                <a:gd name="connsiteY10" fmla="*/ 269321 h 550628"/>
                <a:gd name="connsiteX11" fmla="*/ 11622505 w 12240126"/>
                <a:gd name="connsiteY11" fmla="*/ 517974 h 550628"/>
                <a:gd name="connsiteX12" fmla="*/ 12240126 w 12240126"/>
                <a:gd name="connsiteY12" fmla="*/ 501932 h 550628"/>
                <a:gd name="connsiteX0" fmla="*/ 0 w 12240126"/>
                <a:gd name="connsiteY0" fmla="*/ 502082 h 526715"/>
                <a:gd name="connsiteX1" fmla="*/ 1435768 w 12240126"/>
                <a:gd name="connsiteY1" fmla="*/ 389787 h 526715"/>
                <a:gd name="connsiteX2" fmla="*/ 3056021 w 12240126"/>
                <a:gd name="connsiteY2" fmla="*/ 526145 h 526715"/>
                <a:gd name="connsiteX3" fmla="*/ 4836695 w 12240126"/>
                <a:gd name="connsiteY3" fmla="*/ 325619 h 526715"/>
                <a:gd name="connsiteX4" fmla="*/ 6713621 w 12240126"/>
                <a:gd name="connsiteY4" fmla="*/ 445934 h 526715"/>
                <a:gd name="connsiteX5" fmla="*/ 8574505 w 12240126"/>
                <a:gd name="connsiteY5" fmla="*/ 301555 h 526715"/>
                <a:gd name="connsiteX6" fmla="*/ 8815138 w 12240126"/>
                <a:gd name="connsiteY6" fmla="*/ 20818 h 526715"/>
                <a:gd name="connsiteX7" fmla="*/ 8562075 w 12240126"/>
                <a:gd name="connsiteY7" fmla="*/ 60157 h 526715"/>
                <a:gd name="connsiteX8" fmla="*/ 8710863 w 12240126"/>
                <a:gd name="connsiteY8" fmla="*/ 373745 h 526715"/>
                <a:gd name="connsiteX9" fmla="*/ 9625263 w 12240126"/>
                <a:gd name="connsiteY9" fmla="*/ 389787 h 526715"/>
                <a:gd name="connsiteX10" fmla="*/ 10684042 w 12240126"/>
                <a:gd name="connsiteY10" fmla="*/ 245408 h 526715"/>
                <a:gd name="connsiteX11" fmla="*/ 11622505 w 12240126"/>
                <a:gd name="connsiteY11" fmla="*/ 494061 h 526715"/>
                <a:gd name="connsiteX12" fmla="*/ 12240126 w 12240126"/>
                <a:gd name="connsiteY12" fmla="*/ 478019 h 526715"/>
                <a:gd name="connsiteX0" fmla="*/ 0 w 12240126"/>
                <a:gd name="connsiteY0" fmla="*/ 502082 h 526715"/>
                <a:gd name="connsiteX1" fmla="*/ 1435768 w 12240126"/>
                <a:gd name="connsiteY1" fmla="*/ 389787 h 526715"/>
                <a:gd name="connsiteX2" fmla="*/ 3056021 w 12240126"/>
                <a:gd name="connsiteY2" fmla="*/ 526145 h 526715"/>
                <a:gd name="connsiteX3" fmla="*/ 4836695 w 12240126"/>
                <a:gd name="connsiteY3" fmla="*/ 325619 h 526715"/>
                <a:gd name="connsiteX4" fmla="*/ 6713621 w 12240126"/>
                <a:gd name="connsiteY4" fmla="*/ 445934 h 526715"/>
                <a:gd name="connsiteX5" fmla="*/ 8574505 w 12240126"/>
                <a:gd name="connsiteY5" fmla="*/ 301555 h 526715"/>
                <a:gd name="connsiteX6" fmla="*/ 8815138 w 12240126"/>
                <a:gd name="connsiteY6" fmla="*/ 20818 h 526715"/>
                <a:gd name="connsiteX7" fmla="*/ 8562075 w 12240126"/>
                <a:gd name="connsiteY7" fmla="*/ 60157 h 526715"/>
                <a:gd name="connsiteX8" fmla="*/ 8710863 w 12240126"/>
                <a:gd name="connsiteY8" fmla="*/ 373745 h 526715"/>
                <a:gd name="connsiteX9" fmla="*/ 9625263 w 12240126"/>
                <a:gd name="connsiteY9" fmla="*/ 389787 h 526715"/>
                <a:gd name="connsiteX10" fmla="*/ 10684042 w 12240126"/>
                <a:gd name="connsiteY10" fmla="*/ 245408 h 526715"/>
                <a:gd name="connsiteX11" fmla="*/ 11622505 w 12240126"/>
                <a:gd name="connsiteY11" fmla="*/ 494061 h 526715"/>
                <a:gd name="connsiteX12" fmla="*/ 12240126 w 12240126"/>
                <a:gd name="connsiteY12" fmla="*/ 478019 h 526715"/>
                <a:gd name="connsiteX0" fmla="*/ 0 w 12240126"/>
                <a:gd name="connsiteY0" fmla="*/ 551261 h 575894"/>
                <a:gd name="connsiteX1" fmla="*/ 1435768 w 12240126"/>
                <a:gd name="connsiteY1" fmla="*/ 438966 h 575894"/>
                <a:gd name="connsiteX2" fmla="*/ 3056021 w 12240126"/>
                <a:gd name="connsiteY2" fmla="*/ 575324 h 575894"/>
                <a:gd name="connsiteX3" fmla="*/ 4836695 w 12240126"/>
                <a:gd name="connsiteY3" fmla="*/ 374798 h 575894"/>
                <a:gd name="connsiteX4" fmla="*/ 6713621 w 12240126"/>
                <a:gd name="connsiteY4" fmla="*/ 495113 h 575894"/>
                <a:gd name="connsiteX5" fmla="*/ 8574505 w 12240126"/>
                <a:gd name="connsiteY5" fmla="*/ 350734 h 575894"/>
                <a:gd name="connsiteX6" fmla="*/ 8815138 w 12240126"/>
                <a:gd name="connsiteY6" fmla="*/ 69997 h 575894"/>
                <a:gd name="connsiteX7" fmla="*/ 8706101 w 12240126"/>
                <a:gd name="connsiteY7" fmla="*/ 1324 h 575894"/>
                <a:gd name="connsiteX8" fmla="*/ 8562075 w 12240126"/>
                <a:gd name="connsiteY8" fmla="*/ 109336 h 575894"/>
                <a:gd name="connsiteX9" fmla="*/ 8710863 w 12240126"/>
                <a:gd name="connsiteY9" fmla="*/ 422924 h 575894"/>
                <a:gd name="connsiteX10" fmla="*/ 9625263 w 12240126"/>
                <a:gd name="connsiteY10" fmla="*/ 438966 h 575894"/>
                <a:gd name="connsiteX11" fmla="*/ 10684042 w 12240126"/>
                <a:gd name="connsiteY11" fmla="*/ 294587 h 575894"/>
                <a:gd name="connsiteX12" fmla="*/ 11622505 w 12240126"/>
                <a:gd name="connsiteY12" fmla="*/ 543240 h 575894"/>
                <a:gd name="connsiteX13" fmla="*/ 12240126 w 12240126"/>
                <a:gd name="connsiteY13" fmla="*/ 527198 h 575894"/>
                <a:gd name="connsiteX0" fmla="*/ 0 w 12240126"/>
                <a:gd name="connsiteY0" fmla="*/ 551105 h 575738"/>
                <a:gd name="connsiteX1" fmla="*/ 1435768 w 12240126"/>
                <a:gd name="connsiteY1" fmla="*/ 438810 h 575738"/>
                <a:gd name="connsiteX2" fmla="*/ 3056021 w 12240126"/>
                <a:gd name="connsiteY2" fmla="*/ 575168 h 575738"/>
                <a:gd name="connsiteX3" fmla="*/ 4836695 w 12240126"/>
                <a:gd name="connsiteY3" fmla="*/ 374642 h 575738"/>
                <a:gd name="connsiteX4" fmla="*/ 6713621 w 12240126"/>
                <a:gd name="connsiteY4" fmla="*/ 494957 h 575738"/>
                <a:gd name="connsiteX5" fmla="*/ 8574505 w 12240126"/>
                <a:gd name="connsiteY5" fmla="*/ 350578 h 575738"/>
                <a:gd name="connsiteX6" fmla="*/ 8855211 w 12240126"/>
                <a:gd name="connsiteY6" fmla="*/ 73484 h 575738"/>
                <a:gd name="connsiteX7" fmla="*/ 8706101 w 12240126"/>
                <a:gd name="connsiteY7" fmla="*/ 1168 h 575738"/>
                <a:gd name="connsiteX8" fmla="*/ 8562075 w 12240126"/>
                <a:gd name="connsiteY8" fmla="*/ 109180 h 575738"/>
                <a:gd name="connsiteX9" fmla="*/ 8710863 w 12240126"/>
                <a:gd name="connsiteY9" fmla="*/ 422768 h 575738"/>
                <a:gd name="connsiteX10" fmla="*/ 9625263 w 12240126"/>
                <a:gd name="connsiteY10" fmla="*/ 438810 h 575738"/>
                <a:gd name="connsiteX11" fmla="*/ 10684042 w 12240126"/>
                <a:gd name="connsiteY11" fmla="*/ 294431 h 575738"/>
                <a:gd name="connsiteX12" fmla="*/ 11622505 w 12240126"/>
                <a:gd name="connsiteY12" fmla="*/ 543084 h 575738"/>
                <a:gd name="connsiteX13" fmla="*/ 12240126 w 12240126"/>
                <a:gd name="connsiteY13" fmla="*/ 527042 h 575738"/>
                <a:gd name="connsiteX0" fmla="*/ 0 w 12240126"/>
                <a:gd name="connsiteY0" fmla="*/ 551253 h 575886"/>
                <a:gd name="connsiteX1" fmla="*/ 1435768 w 12240126"/>
                <a:gd name="connsiteY1" fmla="*/ 438958 h 575886"/>
                <a:gd name="connsiteX2" fmla="*/ 3056021 w 12240126"/>
                <a:gd name="connsiteY2" fmla="*/ 575316 h 575886"/>
                <a:gd name="connsiteX3" fmla="*/ 4836695 w 12240126"/>
                <a:gd name="connsiteY3" fmla="*/ 374790 h 575886"/>
                <a:gd name="connsiteX4" fmla="*/ 6713621 w 12240126"/>
                <a:gd name="connsiteY4" fmla="*/ 495105 h 575886"/>
                <a:gd name="connsiteX5" fmla="*/ 8574505 w 12240126"/>
                <a:gd name="connsiteY5" fmla="*/ 350726 h 575886"/>
                <a:gd name="connsiteX6" fmla="*/ 8855211 w 12240126"/>
                <a:gd name="connsiteY6" fmla="*/ 73632 h 575886"/>
                <a:gd name="connsiteX7" fmla="*/ 8706101 w 12240126"/>
                <a:gd name="connsiteY7" fmla="*/ 1316 h 575886"/>
                <a:gd name="connsiteX8" fmla="*/ 8562075 w 12240126"/>
                <a:gd name="connsiteY8" fmla="*/ 109328 h 575886"/>
                <a:gd name="connsiteX9" fmla="*/ 8710863 w 12240126"/>
                <a:gd name="connsiteY9" fmla="*/ 422916 h 575886"/>
                <a:gd name="connsiteX10" fmla="*/ 9625263 w 12240126"/>
                <a:gd name="connsiteY10" fmla="*/ 438958 h 575886"/>
                <a:gd name="connsiteX11" fmla="*/ 10684042 w 12240126"/>
                <a:gd name="connsiteY11" fmla="*/ 294579 h 575886"/>
                <a:gd name="connsiteX12" fmla="*/ 11622505 w 12240126"/>
                <a:gd name="connsiteY12" fmla="*/ 543232 h 575886"/>
                <a:gd name="connsiteX13" fmla="*/ 12240126 w 12240126"/>
                <a:gd name="connsiteY13" fmla="*/ 527190 h 575886"/>
                <a:gd name="connsiteX0" fmla="*/ 0 w 12240126"/>
                <a:gd name="connsiteY0" fmla="*/ 551253 h 575886"/>
                <a:gd name="connsiteX1" fmla="*/ 1435768 w 12240126"/>
                <a:gd name="connsiteY1" fmla="*/ 438958 h 575886"/>
                <a:gd name="connsiteX2" fmla="*/ 3056021 w 12240126"/>
                <a:gd name="connsiteY2" fmla="*/ 575316 h 575886"/>
                <a:gd name="connsiteX3" fmla="*/ 4836695 w 12240126"/>
                <a:gd name="connsiteY3" fmla="*/ 374790 h 575886"/>
                <a:gd name="connsiteX4" fmla="*/ 6713621 w 12240126"/>
                <a:gd name="connsiteY4" fmla="*/ 495105 h 575886"/>
                <a:gd name="connsiteX5" fmla="*/ 8574505 w 12240126"/>
                <a:gd name="connsiteY5" fmla="*/ 350726 h 575886"/>
                <a:gd name="connsiteX6" fmla="*/ 8855211 w 12240126"/>
                <a:gd name="connsiteY6" fmla="*/ 73632 h 575886"/>
                <a:gd name="connsiteX7" fmla="*/ 8706101 w 12240126"/>
                <a:gd name="connsiteY7" fmla="*/ 1316 h 575886"/>
                <a:gd name="connsiteX8" fmla="*/ 8551146 w 12240126"/>
                <a:gd name="connsiteY8" fmla="*/ 131186 h 575886"/>
                <a:gd name="connsiteX9" fmla="*/ 8710863 w 12240126"/>
                <a:gd name="connsiteY9" fmla="*/ 422916 h 575886"/>
                <a:gd name="connsiteX10" fmla="*/ 9625263 w 12240126"/>
                <a:gd name="connsiteY10" fmla="*/ 438958 h 575886"/>
                <a:gd name="connsiteX11" fmla="*/ 10684042 w 12240126"/>
                <a:gd name="connsiteY11" fmla="*/ 294579 h 575886"/>
                <a:gd name="connsiteX12" fmla="*/ 11622505 w 12240126"/>
                <a:gd name="connsiteY12" fmla="*/ 543232 h 575886"/>
                <a:gd name="connsiteX13" fmla="*/ 12240126 w 12240126"/>
                <a:gd name="connsiteY13" fmla="*/ 527190 h 575886"/>
                <a:gd name="connsiteX0" fmla="*/ 0 w 12240126"/>
                <a:gd name="connsiteY0" fmla="*/ 551253 h 577939"/>
                <a:gd name="connsiteX1" fmla="*/ 1435768 w 12240126"/>
                <a:gd name="connsiteY1" fmla="*/ 438958 h 577939"/>
                <a:gd name="connsiteX2" fmla="*/ 3056021 w 12240126"/>
                <a:gd name="connsiteY2" fmla="*/ 575316 h 577939"/>
                <a:gd name="connsiteX3" fmla="*/ 4836695 w 12240126"/>
                <a:gd name="connsiteY3" fmla="*/ 291078 h 577939"/>
                <a:gd name="connsiteX4" fmla="*/ 6713621 w 12240126"/>
                <a:gd name="connsiteY4" fmla="*/ 495105 h 577939"/>
                <a:gd name="connsiteX5" fmla="*/ 8574505 w 12240126"/>
                <a:gd name="connsiteY5" fmla="*/ 350726 h 577939"/>
                <a:gd name="connsiteX6" fmla="*/ 8855211 w 12240126"/>
                <a:gd name="connsiteY6" fmla="*/ 73632 h 577939"/>
                <a:gd name="connsiteX7" fmla="*/ 8706101 w 12240126"/>
                <a:gd name="connsiteY7" fmla="*/ 1316 h 577939"/>
                <a:gd name="connsiteX8" fmla="*/ 8551146 w 12240126"/>
                <a:gd name="connsiteY8" fmla="*/ 131186 h 577939"/>
                <a:gd name="connsiteX9" fmla="*/ 8710863 w 12240126"/>
                <a:gd name="connsiteY9" fmla="*/ 422916 h 577939"/>
                <a:gd name="connsiteX10" fmla="*/ 9625263 w 12240126"/>
                <a:gd name="connsiteY10" fmla="*/ 438958 h 577939"/>
                <a:gd name="connsiteX11" fmla="*/ 10684042 w 12240126"/>
                <a:gd name="connsiteY11" fmla="*/ 294579 h 577939"/>
                <a:gd name="connsiteX12" fmla="*/ 11622505 w 12240126"/>
                <a:gd name="connsiteY12" fmla="*/ 543232 h 577939"/>
                <a:gd name="connsiteX13" fmla="*/ 12240126 w 12240126"/>
                <a:gd name="connsiteY13" fmla="*/ 527190 h 577939"/>
                <a:gd name="connsiteX0" fmla="*/ 0 w 12240126"/>
                <a:gd name="connsiteY0" fmla="*/ 551253 h 577939"/>
                <a:gd name="connsiteX1" fmla="*/ 1435768 w 12240126"/>
                <a:gd name="connsiteY1" fmla="*/ 438958 h 577939"/>
                <a:gd name="connsiteX2" fmla="*/ 3056021 w 12240126"/>
                <a:gd name="connsiteY2" fmla="*/ 575316 h 577939"/>
                <a:gd name="connsiteX3" fmla="*/ 4836695 w 12240126"/>
                <a:gd name="connsiteY3" fmla="*/ 291078 h 577939"/>
                <a:gd name="connsiteX4" fmla="*/ 6835970 w 12240126"/>
                <a:gd name="connsiteY4" fmla="*/ 553060 h 577939"/>
                <a:gd name="connsiteX5" fmla="*/ 8574505 w 12240126"/>
                <a:gd name="connsiteY5" fmla="*/ 350726 h 577939"/>
                <a:gd name="connsiteX6" fmla="*/ 8855211 w 12240126"/>
                <a:gd name="connsiteY6" fmla="*/ 73632 h 577939"/>
                <a:gd name="connsiteX7" fmla="*/ 8706101 w 12240126"/>
                <a:gd name="connsiteY7" fmla="*/ 1316 h 577939"/>
                <a:gd name="connsiteX8" fmla="*/ 8551146 w 12240126"/>
                <a:gd name="connsiteY8" fmla="*/ 131186 h 577939"/>
                <a:gd name="connsiteX9" fmla="*/ 8710863 w 12240126"/>
                <a:gd name="connsiteY9" fmla="*/ 422916 h 577939"/>
                <a:gd name="connsiteX10" fmla="*/ 9625263 w 12240126"/>
                <a:gd name="connsiteY10" fmla="*/ 438958 h 577939"/>
                <a:gd name="connsiteX11" fmla="*/ 10684042 w 12240126"/>
                <a:gd name="connsiteY11" fmla="*/ 294579 h 577939"/>
                <a:gd name="connsiteX12" fmla="*/ 11622505 w 12240126"/>
                <a:gd name="connsiteY12" fmla="*/ 543232 h 577939"/>
                <a:gd name="connsiteX13" fmla="*/ 12240126 w 12240126"/>
                <a:gd name="connsiteY13" fmla="*/ 527190 h 577939"/>
                <a:gd name="connsiteX0" fmla="*/ 0 w 12240126"/>
                <a:gd name="connsiteY0" fmla="*/ 550821 h 577507"/>
                <a:gd name="connsiteX1" fmla="*/ 1435768 w 12240126"/>
                <a:gd name="connsiteY1" fmla="*/ 438526 h 577507"/>
                <a:gd name="connsiteX2" fmla="*/ 3056021 w 12240126"/>
                <a:gd name="connsiteY2" fmla="*/ 574884 h 577507"/>
                <a:gd name="connsiteX3" fmla="*/ 4836695 w 12240126"/>
                <a:gd name="connsiteY3" fmla="*/ 290646 h 577507"/>
                <a:gd name="connsiteX4" fmla="*/ 6835970 w 12240126"/>
                <a:gd name="connsiteY4" fmla="*/ 552628 h 577507"/>
                <a:gd name="connsiteX5" fmla="*/ 8574505 w 12240126"/>
                <a:gd name="connsiteY5" fmla="*/ 350294 h 577507"/>
                <a:gd name="connsiteX6" fmla="*/ 8874805 w 12240126"/>
                <a:gd name="connsiteY6" fmla="*/ 86263 h 577507"/>
                <a:gd name="connsiteX7" fmla="*/ 8706101 w 12240126"/>
                <a:gd name="connsiteY7" fmla="*/ 884 h 577507"/>
                <a:gd name="connsiteX8" fmla="*/ 8551146 w 12240126"/>
                <a:gd name="connsiteY8" fmla="*/ 130754 h 577507"/>
                <a:gd name="connsiteX9" fmla="*/ 8710863 w 12240126"/>
                <a:gd name="connsiteY9" fmla="*/ 422484 h 577507"/>
                <a:gd name="connsiteX10" fmla="*/ 9625263 w 12240126"/>
                <a:gd name="connsiteY10" fmla="*/ 438526 h 577507"/>
                <a:gd name="connsiteX11" fmla="*/ 10684042 w 12240126"/>
                <a:gd name="connsiteY11" fmla="*/ 294147 h 577507"/>
                <a:gd name="connsiteX12" fmla="*/ 11622505 w 12240126"/>
                <a:gd name="connsiteY12" fmla="*/ 542800 h 577507"/>
                <a:gd name="connsiteX13" fmla="*/ 12240126 w 12240126"/>
                <a:gd name="connsiteY13" fmla="*/ 526758 h 577507"/>
                <a:gd name="connsiteX0" fmla="*/ 0 w 12240126"/>
                <a:gd name="connsiteY0" fmla="*/ 550821 h 577507"/>
                <a:gd name="connsiteX1" fmla="*/ 1435768 w 12240126"/>
                <a:gd name="connsiteY1" fmla="*/ 438526 h 577507"/>
                <a:gd name="connsiteX2" fmla="*/ 3056021 w 12240126"/>
                <a:gd name="connsiteY2" fmla="*/ 574884 h 577507"/>
                <a:gd name="connsiteX3" fmla="*/ 4836695 w 12240126"/>
                <a:gd name="connsiteY3" fmla="*/ 290646 h 577507"/>
                <a:gd name="connsiteX4" fmla="*/ 6835970 w 12240126"/>
                <a:gd name="connsiteY4" fmla="*/ 552628 h 577507"/>
                <a:gd name="connsiteX5" fmla="*/ 8574505 w 12240126"/>
                <a:gd name="connsiteY5" fmla="*/ 350294 h 577507"/>
                <a:gd name="connsiteX6" fmla="*/ 8874805 w 12240126"/>
                <a:gd name="connsiteY6" fmla="*/ 86263 h 577507"/>
                <a:gd name="connsiteX7" fmla="*/ 8706101 w 12240126"/>
                <a:gd name="connsiteY7" fmla="*/ 884 h 577507"/>
                <a:gd name="connsiteX8" fmla="*/ 8551146 w 12240126"/>
                <a:gd name="connsiteY8" fmla="*/ 130754 h 577507"/>
                <a:gd name="connsiteX9" fmla="*/ 8710863 w 12240126"/>
                <a:gd name="connsiteY9" fmla="*/ 422484 h 577507"/>
                <a:gd name="connsiteX10" fmla="*/ 9625263 w 12240126"/>
                <a:gd name="connsiteY10" fmla="*/ 438526 h 577507"/>
                <a:gd name="connsiteX11" fmla="*/ 10684042 w 12240126"/>
                <a:gd name="connsiteY11" fmla="*/ 294147 h 577507"/>
                <a:gd name="connsiteX12" fmla="*/ 11622505 w 12240126"/>
                <a:gd name="connsiteY12" fmla="*/ 542800 h 577507"/>
                <a:gd name="connsiteX13" fmla="*/ 12240126 w 12240126"/>
                <a:gd name="connsiteY13" fmla="*/ 526758 h 577507"/>
                <a:gd name="connsiteX0" fmla="*/ 0 w 12240126"/>
                <a:gd name="connsiteY0" fmla="*/ 550821 h 577507"/>
                <a:gd name="connsiteX1" fmla="*/ 1435768 w 12240126"/>
                <a:gd name="connsiteY1" fmla="*/ 438526 h 577507"/>
                <a:gd name="connsiteX2" fmla="*/ 3056021 w 12240126"/>
                <a:gd name="connsiteY2" fmla="*/ 574884 h 577507"/>
                <a:gd name="connsiteX3" fmla="*/ 4836695 w 12240126"/>
                <a:gd name="connsiteY3" fmla="*/ 290646 h 577507"/>
                <a:gd name="connsiteX4" fmla="*/ 6835970 w 12240126"/>
                <a:gd name="connsiteY4" fmla="*/ 552628 h 577507"/>
                <a:gd name="connsiteX5" fmla="*/ 8574505 w 12240126"/>
                <a:gd name="connsiteY5" fmla="*/ 350294 h 577507"/>
                <a:gd name="connsiteX6" fmla="*/ 8874805 w 12240126"/>
                <a:gd name="connsiteY6" fmla="*/ 86263 h 577507"/>
                <a:gd name="connsiteX7" fmla="*/ 8706101 w 12240126"/>
                <a:gd name="connsiteY7" fmla="*/ 884 h 577507"/>
                <a:gd name="connsiteX8" fmla="*/ 8528286 w 12240126"/>
                <a:gd name="connsiteY8" fmla="*/ 130754 h 577507"/>
                <a:gd name="connsiteX9" fmla="*/ 8710863 w 12240126"/>
                <a:gd name="connsiteY9" fmla="*/ 422484 h 577507"/>
                <a:gd name="connsiteX10" fmla="*/ 9625263 w 12240126"/>
                <a:gd name="connsiteY10" fmla="*/ 438526 h 577507"/>
                <a:gd name="connsiteX11" fmla="*/ 10684042 w 12240126"/>
                <a:gd name="connsiteY11" fmla="*/ 294147 h 577507"/>
                <a:gd name="connsiteX12" fmla="*/ 11622505 w 12240126"/>
                <a:gd name="connsiteY12" fmla="*/ 542800 h 577507"/>
                <a:gd name="connsiteX13" fmla="*/ 12240126 w 12240126"/>
                <a:gd name="connsiteY13" fmla="*/ 526758 h 577507"/>
                <a:gd name="connsiteX0" fmla="*/ 0 w 12240126"/>
                <a:gd name="connsiteY0" fmla="*/ 550821 h 577507"/>
                <a:gd name="connsiteX1" fmla="*/ 1435768 w 12240126"/>
                <a:gd name="connsiteY1" fmla="*/ 438526 h 577507"/>
                <a:gd name="connsiteX2" fmla="*/ 3056021 w 12240126"/>
                <a:gd name="connsiteY2" fmla="*/ 574884 h 577507"/>
                <a:gd name="connsiteX3" fmla="*/ 4836695 w 12240126"/>
                <a:gd name="connsiteY3" fmla="*/ 290646 h 577507"/>
                <a:gd name="connsiteX4" fmla="*/ 6835970 w 12240126"/>
                <a:gd name="connsiteY4" fmla="*/ 552628 h 577507"/>
                <a:gd name="connsiteX5" fmla="*/ 8574505 w 12240126"/>
                <a:gd name="connsiteY5" fmla="*/ 350294 h 577507"/>
                <a:gd name="connsiteX6" fmla="*/ 8874805 w 12240126"/>
                <a:gd name="connsiteY6" fmla="*/ 86263 h 577507"/>
                <a:gd name="connsiteX7" fmla="*/ 8706101 w 12240126"/>
                <a:gd name="connsiteY7" fmla="*/ 884 h 577507"/>
                <a:gd name="connsiteX8" fmla="*/ 8528286 w 12240126"/>
                <a:gd name="connsiteY8" fmla="*/ 130754 h 577507"/>
                <a:gd name="connsiteX9" fmla="*/ 8710863 w 12240126"/>
                <a:gd name="connsiteY9" fmla="*/ 422484 h 577507"/>
                <a:gd name="connsiteX10" fmla="*/ 9625263 w 12240126"/>
                <a:gd name="connsiteY10" fmla="*/ 438526 h 577507"/>
                <a:gd name="connsiteX11" fmla="*/ 10684042 w 12240126"/>
                <a:gd name="connsiteY11" fmla="*/ 294147 h 577507"/>
                <a:gd name="connsiteX12" fmla="*/ 11622505 w 12240126"/>
                <a:gd name="connsiteY12" fmla="*/ 542800 h 577507"/>
                <a:gd name="connsiteX13" fmla="*/ 12240126 w 12240126"/>
                <a:gd name="connsiteY13" fmla="*/ 526758 h 577507"/>
                <a:gd name="connsiteX0" fmla="*/ 0 w 12240126"/>
                <a:gd name="connsiteY0" fmla="*/ 550821 h 575527"/>
                <a:gd name="connsiteX1" fmla="*/ 1435768 w 12240126"/>
                <a:gd name="connsiteY1" fmla="*/ 438526 h 575527"/>
                <a:gd name="connsiteX2" fmla="*/ 3056021 w 12240126"/>
                <a:gd name="connsiteY2" fmla="*/ 574884 h 575527"/>
                <a:gd name="connsiteX3" fmla="*/ 4836695 w 12240126"/>
                <a:gd name="connsiteY3" fmla="*/ 370160 h 575527"/>
                <a:gd name="connsiteX4" fmla="*/ 6835970 w 12240126"/>
                <a:gd name="connsiteY4" fmla="*/ 552628 h 575527"/>
                <a:gd name="connsiteX5" fmla="*/ 8574505 w 12240126"/>
                <a:gd name="connsiteY5" fmla="*/ 350294 h 575527"/>
                <a:gd name="connsiteX6" fmla="*/ 8874805 w 12240126"/>
                <a:gd name="connsiteY6" fmla="*/ 86263 h 575527"/>
                <a:gd name="connsiteX7" fmla="*/ 8706101 w 12240126"/>
                <a:gd name="connsiteY7" fmla="*/ 884 h 575527"/>
                <a:gd name="connsiteX8" fmla="*/ 8528286 w 12240126"/>
                <a:gd name="connsiteY8" fmla="*/ 130754 h 575527"/>
                <a:gd name="connsiteX9" fmla="*/ 8710863 w 12240126"/>
                <a:gd name="connsiteY9" fmla="*/ 422484 h 575527"/>
                <a:gd name="connsiteX10" fmla="*/ 9625263 w 12240126"/>
                <a:gd name="connsiteY10" fmla="*/ 438526 h 575527"/>
                <a:gd name="connsiteX11" fmla="*/ 10684042 w 12240126"/>
                <a:gd name="connsiteY11" fmla="*/ 294147 h 575527"/>
                <a:gd name="connsiteX12" fmla="*/ 11622505 w 12240126"/>
                <a:gd name="connsiteY12" fmla="*/ 542800 h 575527"/>
                <a:gd name="connsiteX13" fmla="*/ 12240126 w 12240126"/>
                <a:gd name="connsiteY13" fmla="*/ 526758 h 575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40126" h="575527">
                  <a:moveTo>
                    <a:pt x="0" y="550821"/>
                  </a:moveTo>
                  <a:cubicBezTo>
                    <a:pt x="467226" y="463926"/>
                    <a:pt x="926431" y="434516"/>
                    <a:pt x="1435768" y="438526"/>
                  </a:cubicBezTo>
                  <a:cubicBezTo>
                    <a:pt x="1945105" y="442536"/>
                    <a:pt x="2489200" y="586278"/>
                    <a:pt x="3056021" y="574884"/>
                  </a:cubicBezTo>
                  <a:cubicBezTo>
                    <a:pt x="3622842" y="563490"/>
                    <a:pt x="4206704" y="373869"/>
                    <a:pt x="4836695" y="370160"/>
                  </a:cubicBezTo>
                  <a:cubicBezTo>
                    <a:pt x="5466686" y="366451"/>
                    <a:pt x="6213002" y="555939"/>
                    <a:pt x="6835970" y="552628"/>
                  </a:cubicBezTo>
                  <a:cubicBezTo>
                    <a:pt x="7458938" y="549317"/>
                    <a:pt x="8234699" y="428022"/>
                    <a:pt x="8574505" y="350294"/>
                  </a:cubicBezTo>
                  <a:cubicBezTo>
                    <a:pt x="8914311" y="272567"/>
                    <a:pt x="8882016" y="148141"/>
                    <a:pt x="8874805" y="86263"/>
                  </a:cubicBezTo>
                  <a:cubicBezTo>
                    <a:pt x="8867594" y="24385"/>
                    <a:pt x="8748278" y="-5672"/>
                    <a:pt x="8706101" y="884"/>
                  </a:cubicBezTo>
                  <a:cubicBezTo>
                    <a:pt x="8663924" y="7440"/>
                    <a:pt x="8547086" y="34361"/>
                    <a:pt x="8528286" y="130754"/>
                  </a:cubicBezTo>
                  <a:cubicBezTo>
                    <a:pt x="8509486" y="227147"/>
                    <a:pt x="8528034" y="371189"/>
                    <a:pt x="8710863" y="422484"/>
                  </a:cubicBezTo>
                  <a:cubicBezTo>
                    <a:pt x="8893693" y="473779"/>
                    <a:pt x="9296400" y="459916"/>
                    <a:pt x="9625263" y="438526"/>
                  </a:cubicBezTo>
                  <a:cubicBezTo>
                    <a:pt x="9954126" y="417136"/>
                    <a:pt x="10351168" y="276768"/>
                    <a:pt x="10684042" y="294147"/>
                  </a:cubicBezTo>
                  <a:cubicBezTo>
                    <a:pt x="11016916" y="311526"/>
                    <a:pt x="11359147" y="510716"/>
                    <a:pt x="11622505" y="542800"/>
                  </a:cubicBezTo>
                  <a:cubicBezTo>
                    <a:pt x="11885863" y="574884"/>
                    <a:pt x="12062994" y="550821"/>
                    <a:pt x="12240126" y="526758"/>
                  </a:cubicBezTo>
                </a:path>
              </a:pathLst>
            </a:custGeom>
            <a:noFill/>
            <a:ln w="19050">
              <a:solidFill>
                <a:srgbClr val="BEC0D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3" name="Oval 12">
              <a:extLst>
                <a:ext uri="{FF2B5EF4-FFF2-40B4-BE49-F238E27FC236}">
                  <a16:creationId xmlns:a16="http://schemas.microsoft.com/office/drawing/2014/main" id="{61E38430-4DA2-D17F-C85F-C62F0D886F0E}"/>
                </a:ext>
              </a:extLst>
            </p:cNvPr>
            <p:cNvSpPr/>
            <p:nvPr userDrawn="1"/>
          </p:nvSpPr>
          <p:spPr>
            <a:xfrm>
              <a:off x="5294972" y="486243"/>
              <a:ext cx="214685" cy="221685"/>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4" name="Oval 13">
              <a:extLst>
                <a:ext uri="{FF2B5EF4-FFF2-40B4-BE49-F238E27FC236}">
                  <a16:creationId xmlns:a16="http://schemas.microsoft.com/office/drawing/2014/main" id="{0FDB9977-A317-DF20-8E77-4A0B49B845D2}"/>
                </a:ext>
              </a:extLst>
            </p:cNvPr>
            <p:cNvSpPr/>
            <p:nvPr userDrawn="1"/>
          </p:nvSpPr>
          <p:spPr>
            <a:xfrm>
              <a:off x="7682045" y="569611"/>
              <a:ext cx="159564" cy="168968"/>
            </a:xfrm>
            <a:prstGeom prst="ellipse">
              <a:avLst/>
            </a:prstGeom>
            <a:solidFill>
              <a:srgbClr val="343DA0"/>
            </a:solidFill>
            <a:ln>
              <a:solidFill>
                <a:srgbClr val="343D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6" name="Oval 15">
              <a:extLst>
                <a:ext uri="{FF2B5EF4-FFF2-40B4-BE49-F238E27FC236}">
                  <a16:creationId xmlns:a16="http://schemas.microsoft.com/office/drawing/2014/main" id="{90EE5907-99BD-C22F-2CF0-B7644455F01D}"/>
                </a:ext>
              </a:extLst>
            </p:cNvPr>
            <p:cNvSpPr/>
            <p:nvPr userDrawn="1"/>
          </p:nvSpPr>
          <p:spPr>
            <a:xfrm>
              <a:off x="10537842" y="375401"/>
              <a:ext cx="214685" cy="221685"/>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 name="Oval 18">
              <a:extLst>
                <a:ext uri="{FF2B5EF4-FFF2-40B4-BE49-F238E27FC236}">
                  <a16:creationId xmlns:a16="http://schemas.microsoft.com/office/drawing/2014/main" id="{0B9DC793-49C4-B20A-D94F-AE2F5D230D93}"/>
                </a:ext>
              </a:extLst>
            </p:cNvPr>
            <p:cNvSpPr/>
            <p:nvPr userDrawn="1"/>
          </p:nvSpPr>
          <p:spPr>
            <a:xfrm>
              <a:off x="1807793" y="546804"/>
              <a:ext cx="159564" cy="168968"/>
            </a:xfrm>
            <a:prstGeom prst="ellipse">
              <a:avLst/>
            </a:prstGeom>
            <a:solidFill>
              <a:srgbClr val="343DA0"/>
            </a:solidFill>
            <a:ln>
              <a:solidFill>
                <a:srgbClr val="343D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 name="Oval 9">
              <a:extLst>
                <a:ext uri="{FF2B5EF4-FFF2-40B4-BE49-F238E27FC236}">
                  <a16:creationId xmlns:a16="http://schemas.microsoft.com/office/drawing/2014/main" id="{4747034D-0E1D-8D02-ECB6-59F6B550CE82}"/>
                </a:ext>
              </a:extLst>
            </p:cNvPr>
            <p:cNvSpPr/>
            <p:nvPr userDrawn="1"/>
          </p:nvSpPr>
          <p:spPr>
            <a:xfrm>
              <a:off x="70157" y="651027"/>
              <a:ext cx="147019" cy="152400"/>
            </a:xfrm>
            <a:prstGeom prst="ellipse">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sp>
        <p:nvSpPr>
          <p:cNvPr id="3" name="Title 2">
            <a:extLst>
              <a:ext uri="{FF2B5EF4-FFF2-40B4-BE49-F238E27FC236}">
                <a16:creationId xmlns:a16="http://schemas.microsoft.com/office/drawing/2014/main" id="{10D4D6AB-C4B1-0575-C0DB-918C2E66D554}"/>
              </a:ext>
            </a:extLst>
          </p:cNvPr>
          <p:cNvSpPr>
            <a:spLocks noGrp="1"/>
          </p:cNvSpPr>
          <p:nvPr userDrawn="1">
            <p:ph type="title"/>
          </p:nvPr>
        </p:nvSpPr>
        <p:spPr>
          <a:xfrm>
            <a:off x="481472" y="143526"/>
            <a:ext cx="10515600" cy="365125"/>
          </a:xfrm>
        </p:spPr>
        <p:txBody>
          <a:bodyPr/>
          <a:lstStyle>
            <a:lvl1pPr>
              <a:defRPr>
                <a:solidFill>
                  <a:schemeClr val="tx2">
                    <a:lumMod val="50000"/>
                  </a:schemeClr>
                </a:solidFill>
              </a:defRPr>
            </a:lvl1pPr>
          </a:lstStyle>
          <a:p>
            <a:r>
              <a:rPr lang="en-US"/>
              <a:t>Click to edit Master title style</a:t>
            </a:r>
            <a:endParaRPr lang="en-GB"/>
          </a:p>
        </p:txBody>
      </p:sp>
      <p:pic>
        <p:nvPicPr>
          <p:cNvPr id="5" name="Graphic 4">
            <a:extLst>
              <a:ext uri="{FF2B5EF4-FFF2-40B4-BE49-F238E27FC236}">
                <a16:creationId xmlns:a16="http://schemas.microsoft.com/office/drawing/2014/main" id="{BDEC0C8F-ACC8-59A0-E66E-9A2CC3DA21F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555747" y="93698"/>
            <a:ext cx="557352" cy="550356"/>
          </a:xfrm>
          <a:prstGeom prst="rect">
            <a:avLst/>
          </a:prstGeom>
        </p:spPr>
      </p:pic>
      <p:sp>
        <p:nvSpPr>
          <p:cNvPr id="2" name="Slide Number Placeholder 1">
            <a:extLst>
              <a:ext uri="{FF2B5EF4-FFF2-40B4-BE49-F238E27FC236}">
                <a16:creationId xmlns:a16="http://schemas.microsoft.com/office/drawing/2014/main" id="{29202079-BDF5-980A-1AB4-B4ED3FC6D050}"/>
              </a:ext>
            </a:extLst>
          </p:cNvPr>
          <p:cNvSpPr>
            <a:spLocks noGrp="1"/>
          </p:cNvSpPr>
          <p:nvPr>
            <p:ph type="sldNum" sz="quarter" idx="10"/>
          </p:nvPr>
        </p:nvSpPr>
        <p:spPr/>
        <p:txBody>
          <a:bodyPr/>
          <a:lstStyle/>
          <a:p>
            <a:fld id="{FC7AB618-C763-4DC3-A5BB-602B87044C72}" type="slidenum">
              <a:rPr lang="en-US" smtClean="0"/>
              <a:pPr/>
              <a:t>‹#›</a:t>
            </a:fld>
            <a:endParaRPr lang="en-US"/>
          </a:p>
        </p:txBody>
      </p:sp>
    </p:spTree>
    <p:extLst>
      <p:ext uri="{BB962C8B-B14F-4D97-AF65-F5344CB8AC3E}">
        <p14:creationId xmlns:p14="http://schemas.microsoft.com/office/powerpoint/2010/main" val="1868334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Non-Animating Title Bar 1">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486485E-8E66-1456-3D57-2EA5EDD69DED}"/>
              </a:ext>
            </a:extLst>
          </p:cNvPr>
          <p:cNvGrpSpPr/>
          <p:nvPr userDrawn="1"/>
        </p:nvGrpSpPr>
        <p:grpSpPr>
          <a:xfrm>
            <a:off x="8022" y="163053"/>
            <a:ext cx="12240126" cy="640375"/>
            <a:chOff x="8022" y="163052"/>
            <a:chExt cx="12240126" cy="640375"/>
          </a:xfrm>
        </p:grpSpPr>
        <p:sp>
          <p:nvSpPr>
            <p:cNvPr id="11" name="Freeform: Shape 10">
              <a:extLst>
                <a:ext uri="{FF2B5EF4-FFF2-40B4-BE49-F238E27FC236}">
                  <a16:creationId xmlns:a16="http://schemas.microsoft.com/office/drawing/2014/main" id="{5C62E8BD-6B03-DCDA-FCB8-A2FA6CC6DED7}"/>
                </a:ext>
              </a:extLst>
            </p:cNvPr>
            <p:cNvSpPr/>
            <p:nvPr userDrawn="1"/>
          </p:nvSpPr>
          <p:spPr>
            <a:xfrm>
              <a:off x="8022" y="163052"/>
              <a:ext cx="12240126" cy="575527"/>
            </a:xfrm>
            <a:custGeom>
              <a:avLst/>
              <a:gdLst>
                <a:gd name="connsiteX0" fmla="*/ 0 w 12248147"/>
                <a:gd name="connsiteY0" fmla="*/ 568376 h 600486"/>
                <a:gd name="connsiteX1" fmla="*/ 1443789 w 12248147"/>
                <a:gd name="connsiteY1" fmla="*/ 399934 h 600486"/>
                <a:gd name="connsiteX2" fmla="*/ 3056021 w 12248147"/>
                <a:gd name="connsiteY2" fmla="*/ 600460 h 600486"/>
                <a:gd name="connsiteX3" fmla="*/ 4788568 w 12248147"/>
                <a:gd name="connsiteY3" fmla="*/ 383892 h 600486"/>
                <a:gd name="connsiteX4" fmla="*/ 6697579 w 12248147"/>
                <a:gd name="connsiteY4" fmla="*/ 544313 h 600486"/>
                <a:gd name="connsiteX5" fmla="*/ 8582526 w 12248147"/>
                <a:gd name="connsiteY5" fmla="*/ 383892 h 600486"/>
                <a:gd name="connsiteX6" fmla="*/ 8919411 w 12248147"/>
                <a:gd name="connsiteY6" fmla="*/ 87113 h 600486"/>
                <a:gd name="connsiteX7" fmla="*/ 8542421 w 12248147"/>
                <a:gd name="connsiteY7" fmla="*/ 22944 h 600486"/>
                <a:gd name="connsiteX8" fmla="*/ 8646695 w 12248147"/>
                <a:gd name="connsiteY8" fmla="*/ 432018 h 600486"/>
                <a:gd name="connsiteX9" fmla="*/ 9625263 w 12248147"/>
                <a:gd name="connsiteY9" fmla="*/ 496187 h 600486"/>
                <a:gd name="connsiteX10" fmla="*/ 10668000 w 12248147"/>
                <a:gd name="connsiteY10" fmla="*/ 295660 h 600486"/>
                <a:gd name="connsiteX11" fmla="*/ 11630526 w 12248147"/>
                <a:gd name="connsiteY11" fmla="*/ 504208 h 600486"/>
                <a:gd name="connsiteX12" fmla="*/ 12248147 w 12248147"/>
                <a:gd name="connsiteY12" fmla="*/ 488166 h 600486"/>
                <a:gd name="connsiteX0" fmla="*/ 0 w 12248147"/>
                <a:gd name="connsiteY0" fmla="*/ 568376 h 600486"/>
                <a:gd name="connsiteX1" fmla="*/ 1443789 w 12248147"/>
                <a:gd name="connsiteY1" fmla="*/ 399934 h 600486"/>
                <a:gd name="connsiteX2" fmla="*/ 3056021 w 12248147"/>
                <a:gd name="connsiteY2" fmla="*/ 600460 h 600486"/>
                <a:gd name="connsiteX3" fmla="*/ 4788568 w 12248147"/>
                <a:gd name="connsiteY3" fmla="*/ 383892 h 600486"/>
                <a:gd name="connsiteX4" fmla="*/ 6697579 w 12248147"/>
                <a:gd name="connsiteY4" fmla="*/ 544313 h 600486"/>
                <a:gd name="connsiteX5" fmla="*/ 8582526 w 12248147"/>
                <a:gd name="connsiteY5" fmla="*/ 383892 h 600486"/>
                <a:gd name="connsiteX6" fmla="*/ 8919411 w 12248147"/>
                <a:gd name="connsiteY6" fmla="*/ 87113 h 600486"/>
                <a:gd name="connsiteX7" fmla="*/ 8542421 w 12248147"/>
                <a:gd name="connsiteY7" fmla="*/ 22944 h 600486"/>
                <a:gd name="connsiteX8" fmla="*/ 8646695 w 12248147"/>
                <a:gd name="connsiteY8" fmla="*/ 432018 h 600486"/>
                <a:gd name="connsiteX9" fmla="*/ 9625263 w 12248147"/>
                <a:gd name="connsiteY9" fmla="*/ 496187 h 600486"/>
                <a:gd name="connsiteX10" fmla="*/ 10668000 w 12248147"/>
                <a:gd name="connsiteY10" fmla="*/ 295660 h 600486"/>
                <a:gd name="connsiteX11" fmla="*/ 11630526 w 12248147"/>
                <a:gd name="connsiteY11" fmla="*/ 504208 h 600486"/>
                <a:gd name="connsiteX12" fmla="*/ 12248147 w 12248147"/>
                <a:gd name="connsiteY12" fmla="*/ 488166 h 600486"/>
                <a:gd name="connsiteX0" fmla="*/ 0 w 12248147"/>
                <a:gd name="connsiteY0" fmla="*/ 555286 h 587396"/>
                <a:gd name="connsiteX1" fmla="*/ 1443789 w 12248147"/>
                <a:gd name="connsiteY1" fmla="*/ 386844 h 587396"/>
                <a:gd name="connsiteX2" fmla="*/ 3056021 w 12248147"/>
                <a:gd name="connsiteY2" fmla="*/ 587370 h 587396"/>
                <a:gd name="connsiteX3" fmla="*/ 4788568 w 12248147"/>
                <a:gd name="connsiteY3" fmla="*/ 370802 h 587396"/>
                <a:gd name="connsiteX4" fmla="*/ 6697579 w 12248147"/>
                <a:gd name="connsiteY4" fmla="*/ 531223 h 587396"/>
                <a:gd name="connsiteX5" fmla="*/ 8582526 w 12248147"/>
                <a:gd name="connsiteY5" fmla="*/ 370802 h 587396"/>
                <a:gd name="connsiteX6" fmla="*/ 8919411 w 12248147"/>
                <a:gd name="connsiteY6" fmla="*/ 74023 h 587396"/>
                <a:gd name="connsiteX7" fmla="*/ 8550442 w 12248147"/>
                <a:gd name="connsiteY7" fmla="*/ 25896 h 587396"/>
                <a:gd name="connsiteX8" fmla="*/ 8646695 w 12248147"/>
                <a:gd name="connsiteY8" fmla="*/ 418928 h 587396"/>
                <a:gd name="connsiteX9" fmla="*/ 9625263 w 12248147"/>
                <a:gd name="connsiteY9" fmla="*/ 483097 h 587396"/>
                <a:gd name="connsiteX10" fmla="*/ 10668000 w 12248147"/>
                <a:gd name="connsiteY10" fmla="*/ 282570 h 587396"/>
                <a:gd name="connsiteX11" fmla="*/ 11630526 w 12248147"/>
                <a:gd name="connsiteY11" fmla="*/ 491118 h 587396"/>
                <a:gd name="connsiteX12" fmla="*/ 12248147 w 12248147"/>
                <a:gd name="connsiteY12" fmla="*/ 475076 h 587396"/>
                <a:gd name="connsiteX0" fmla="*/ 0 w 12248147"/>
                <a:gd name="connsiteY0" fmla="*/ 590003 h 622113"/>
                <a:gd name="connsiteX1" fmla="*/ 1443789 w 12248147"/>
                <a:gd name="connsiteY1" fmla="*/ 421561 h 622113"/>
                <a:gd name="connsiteX2" fmla="*/ 3056021 w 12248147"/>
                <a:gd name="connsiteY2" fmla="*/ 622087 h 622113"/>
                <a:gd name="connsiteX3" fmla="*/ 4788568 w 12248147"/>
                <a:gd name="connsiteY3" fmla="*/ 405519 h 622113"/>
                <a:gd name="connsiteX4" fmla="*/ 6697579 w 12248147"/>
                <a:gd name="connsiteY4" fmla="*/ 565940 h 622113"/>
                <a:gd name="connsiteX5" fmla="*/ 8582526 w 12248147"/>
                <a:gd name="connsiteY5" fmla="*/ 405519 h 622113"/>
                <a:gd name="connsiteX6" fmla="*/ 8839201 w 12248147"/>
                <a:gd name="connsiteY6" fmla="*/ 36550 h 622113"/>
                <a:gd name="connsiteX7" fmla="*/ 8550442 w 12248147"/>
                <a:gd name="connsiteY7" fmla="*/ 60613 h 622113"/>
                <a:gd name="connsiteX8" fmla="*/ 8646695 w 12248147"/>
                <a:gd name="connsiteY8" fmla="*/ 453645 h 622113"/>
                <a:gd name="connsiteX9" fmla="*/ 9625263 w 12248147"/>
                <a:gd name="connsiteY9" fmla="*/ 517814 h 622113"/>
                <a:gd name="connsiteX10" fmla="*/ 10668000 w 12248147"/>
                <a:gd name="connsiteY10" fmla="*/ 317287 h 622113"/>
                <a:gd name="connsiteX11" fmla="*/ 11630526 w 12248147"/>
                <a:gd name="connsiteY11" fmla="*/ 525835 h 622113"/>
                <a:gd name="connsiteX12" fmla="*/ 12248147 w 12248147"/>
                <a:gd name="connsiteY12" fmla="*/ 509793 h 622113"/>
                <a:gd name="connsiteX0" fmla="*/ 0 w 12248147"/>
                <a:gd name="connsiteY0" fmla="*/ 623579 h 655689"/>
                <a:gd name="connsiteX1" fmla="*/ 1443789 w 12248147"/>
                <a:gd name="connsiteY1" fmla="*/ 455137 h 655689"/>
                <a:gd name="connsiteX2" fmla="*/ 3056021 w 12248147"/>
                <a:gd name="connsiteY2" fmla="*/ 655663 h 655689"/>
                <a:gd name="connsiteX3" fmla="*/ 4788568 w 12248147"/>
                <a:gd name="connsiteY3" fmla="*/ 439095 h 655689"/>
                <a:gd name="connsiteX4" fmla="*/ 6697579 w 12248147"/>
                <a:gd name="connsiteY4" fmla="*/ 599516 h 655689"/>
                <a:gd name="connsiteX5" fmla="*/ 8582526 w 12248147"/>
                <a:gd name="connsiteY5" fmla="*/ 439095 h 655689"/>
                <a:gd name="connsiteX6" fmla="*/ 8839201 w 12248147"/>
                <a:gd name="connsiteY6" fmla="*/ 70126 h 655689"/>
                <a:gd name="connsiteX7" fmla="*/ 8526379 w 12248147"/>
                <a:gd name="connsiteY7" fmla="*/ 38042 h 655689"/>
                <a:gd name="connsiteX8" fmla="*/ 8646695 w 12248147"/>
                <a:gd name="connsiteY8" fmla="*/ 487221 h 655689"/>
                <a:gd name="connsiteX9" fmla="*/ 9625263 w 12248147"/>
                <a:gd name="connsiteY9" fmla="*/ 551390 h 655689"/>
                <a:gd name="connsiteX10" fmla="*/ 10668000 w 12248147"/>
                <a:gd name="connsiteY10" fmla="*/ 350863 h 655689"/>
                <a:gd name="connsiteX11" fmla="*/ 11630526 w 12248147"/>
                <a:gd name="connsiteY11" fmla="*/ 559411 h 655689"/>
                <a:gd name="connsiteX12" fmla="*/ 12248147 w 12248147"/>
                <a:gd name="connsiteY12" fmla="*/ 543369 h 655689"/>
                <a:gd name="connsiteX0" fmla="*/ 0 w 12248147"/>
                <a:gd name="connsiteY0" fmla="*/ 617629 h 649739"/>
                <a:gd name="connsiteX1" fmla="*/ 1443789 w 12248147"/>
                <a:gd name="connsiteY1" fmla="*/ 449187 h 649739"/>
                <a:gd name="connsiteX2" fmla="*/ 3056021 w 12248147"/>
                <a:gd name="connsiteY2" fmla="*/ 649713 h 649739"/>
                <a:gd name="connsiteX3" fmla="*/ 4788568 w 12248147"/>
                <a:gd name="connsiteY3" fmla="*/ 433145 h 649739"/>
                <a:gd name="connsiteX4" fmla="*/ 6697579 w 12248147"/>
                <a:gd name="connsiteY4" fmla="*/ 593566 h 649739"/>
                <a:gd name="connsiteX5" fmla="*/ 8582526 w 12248147"/>
                <a:gd name="connsiteY5" fmla="*/ 433145 h 649739"/>
                <a:gd name="connsiteX6" fmla="*/ 8823159 w 12248147"/>
                <a:gd name="connsiteY6" fmla="*/ 80218 h 649739"/>
                <a:gd name="connsiteX7" fmla="*/ 8526379 w 12248147"/>
                <a:gd name="connsiteY7" fmla="*/ 32092 h 649739"/>
                <a:gd name="connsiteX8" fmla="*/ 8646695 w 12248147"/>
                <a:gd name="connsiteY8" fmla="*/ 481271 h 649739"/>
                <a:gd name="connsiteX9" fmla="*/ 9625263 w 12248147"/>
                <a:gd name="connsiteY9" fmla="*/ 545440 h 649739"/>
                <a:gd name="connsiteX10" fmla="*/ 10668000 w 12248147"/>
                <a:gd name="connsiteY10" fmla="*/ 344913 h 649739"/>
                <a:gd name="connsiteX11" fmla="*/ 11630526 w 12248147"/>
                <a:gd name="connsiteY11" fmla="*/ 553461 h 649739"/>
                <a:gd name="connsiteX12" fmla="*/ 12248147 w 12248147"/>
                <a:gd name="connsiteY12" fmla="*/ 537419 h 649739"/>
                <a:gd name="connsiteX0" fmla="*/ 0 w 12248147"/>
                <a:gd name="connsiteY0" fmla="*/ 589425 h 621535"/>
                <a:gd name="connsiteX1" fmla="*/ 1443789 w 12248147"/>
                <a:gd name="connsiteY1" fmla="*/ 420983 h 621535"/>
                <a:gd name="connsiteX2" fmla="*/ 3056021 w 12248147"/>
                <a:gd name="connsiteY2" fmla="*/ 621509 h 621535"/>
                <a:gd name="connsiteX3" fmla="*/ 4788568 w 12248147"/>
                <a:gd name="connsiteY3" fmla="*/ 404941 h 621535"/>
                <a:gd name="connsiteX4" fmla="*/ 6697579 w 12248147"/>
                <a:gd name="connsiteY4" fmla="*/ 565362 h 621535"/>
                <a:gd name="connsiteX5" fmla="*/ 8582526 w 12248147"/>
                <a:gd name="connsiteY5" fmla="*/ 404941 h 621535"/>
                <a:gd name="connsiteX6" fmla="*/ 8823159 w 12248147"/>
                <a:gd name="connsiteY6" fmla="*/ 52014 h 621535"/>
                <a:gd name="connsiteX7" fmla="*/ 8526379 w 12248147"/>
                <a:gd name="connsiteY7" fmla="*/ 43994 h 621535"/>
                <a:gd name="connsiteX8" fmla="*/ 8646695 w 12248147"/>
                <a:gd name="connsiteY8" fmla="*/ 453067 h 621535"/>
                <a:gd name="connsiteX9" fmla="*/ 9625263 w 12248147"/>
                <a:gd name="connsiteY9" fmla="*/ 517236 h 621535"/>
                <a:gd name="connsiteX10" fmla="*/ 10668000 w 12248147"/>
                <a:gd name="connsiteY10" fmla="*/ 316709 h 621535"/>
                <a:gd name="connsiteX11" fmla="*/ 11630526 w 12248147"/>
                <a:gd name="connsiteY11" fmla="*/ 525257 h 621535"/>
                <a:gd name="connsiteX12" fmla="*/ 12248147 w 12248147"/>
                <a:gd name="connsiteY12" fmla="*/ 509215 h 621535"/>
                <a:gd name="connsiteX0" fmla="*/ 0 w 12248147"/>
                <a:gd name="connsiteY0" fmla="*/ 589425 h 589425"/>
                <a:gd name="connsiteX1" fmla="*/ 1443789 w 12248147"/>
                <a:gd name="connsiteY1" fmla="*/ 420983 h 589425"/>
                <a:gd name="connsiteX2" fmla="*/ 3064042 w 12248147"/>
                <a:gd name="connsiteY2" fmla="*/ 517236 h 589425"/>
                <a:gd name="connsiteX3" fmla="*/ 4788568 w 12248147"/>
                <a:gd name="connsiteY3" fmla="*/ 404941 h 589425"/>
                <a:gd name="connsiteX4" fmla="*/ 6697579 w 12248147"/>
                <a:gd name="connsiteY4" fmla="*/ 565362 h 589425"/>
                <a:gd name="connsiteX5" fmla="*/ 8582526 w 12248147"/>
                <a:gd name="connsiteY5" fmla="*/ 404941 h 589425"/>
                <a:gd name="connsiteX6" fmla="*/ 8823159 w 12248147"/>
                <a:gd name="connsiteY6" fmla="*/ 52014 h 589425"/>
                <a:gd name="connsiteX7" fmla="*/ 8526379 w 12248147"/>
                <a:gd name="connsiteY7" fmla="*/ 43994 h 589425"/>
                <a:gd name="connsiteX8" fmla="*/ 8646695 w 12248147"/>
                <a:gd name="connsiteY8" fmla="*/ 453067 h 589425"/>
                <a:gd name="connsiteX9" fmla="*/ 9625263 w 12248147"/>
                <a:gd name="connsiteY9" fmla="*/ 517236 h 589425"/>
                <a:gd name="connsiteX10" fmla="*/ 10668000 w 12248147"/>
                <a:gd name="connsiteY10" fmla="*/ 316709 h 589425"/>
                <a:gd name="connsiteX11" fmla="*/ 11630526 w 12248147"/>
                <a:gd name="connsiteY11" fmla="*/ 525257 h 589425"/>
                <a:gd name="connsiteX12" fmla="*/ 12248147 w 12248147"/>
                <a:gd name="connsiteY12" fmla="*/ 509215 h 589425"/>
                <a:gd name="connsiteX0" fmla="*/ 0 w 12248147"/>
                <a:gd name="connsiteY0" fmla="*/ 589425 h 589425"/>
                <a:gd name="connsiteX1" fmla="*/ 1443789 w 12248147"/>
                <a:gd name="connsiteY1" fmla="*/ 420983 h 589425"/>
                <a:gd name="connsiteX2" fmla="*/ 3064042 w 12248147"/>
                <a:gd name="connsiteY2" fmla="*/ 557341 h 589425"/>
                <a:gd name="connsiteX3" fmla="*/ 4788568 w 12248147"/>
                <a:gd name="connsiteY3" fmla="*/ 404941 h 589425"/>
                <a:gd name="connsiteX4" fmla="*/ 6697579 w 12248147"/>
                <a:gd name="connsiteY4" fmla="*/ 565362 h 589425"/>
                <a:gd name="connsiteX5" fmla="*/ 8582526 w 12248147"/>
                <a:gd name="connsiteY5" fmla="*/ 404941 h 589425"/>
                <a:gd name="connsiteX6" fmla="*/ 8823159 w 12248147"/>
                <a:gd name="connsiteY6" fmla="*/ 52014 h 589425"/>
                <a:gd name="connsiteX7" fmla="*/ 8526379 w 12248147"/>
                <a:gd name="connsiteY7" fmla="*/ 43994 h 589425"/>
                <a:gd name="connsiteX8" fmla="*/ 8646695 w 12248147"/>
                <a:gd name="connsiteY8" fmla="*/ 453067 h 589425"/>
                <a:gd name="connsiteX9" fmla="*/ 9625263 w 12248147"/>
                <a:gd name="connsiteY9" fmla="*/ 517236 h 589425"/>
                <a:gd name="connsiteX10" fmla="*/ 10668000 w 12248147"/>
                <a:gd name="connsiteY10" fmla="*/ 316709 h 589425"/>
                <a:gd name="connsiteX11" fmla="*/ 11630526 w 12248147"/>
                <a:gd name="connsiteY11" fmla="*/ 525257 h 589425"/>
                <a:gd name="connsiteX12" fmla="*/ 12248147 w 12248147"/>
                <a:gd name="connsiteY12" fmla="*/ 509215 h 589425"/>
                <a:gd name="connsiteX0" fmla="*/ 0 w 12240126"/>
                <a:gd name="connsiteY0" fmla="*/ 533278 h 565362"/>
                <a:gd name="connsiteX1" fmla="*/ 1435768 w 12240126"/>
                <a:gd name="connsiteY1" fmla="*/ 420983 h 565362"/>
                <a:gd name="connsiteX2" fmla="*/ 3056021 w 12240126"/>
                <a:gd name="connsiteY2" fmla="*/ 557341 h 565362"/>
                <a:gd name="connsiteX3" fmla="*/ 4780547 w 12240126"/>
                <a:gd name="connsiteY3" fmla="*/ 404941 h 565362"/>
                <a:gd name="connsiteX4" fmla="*/ 6689558 w 12240126"/>
                <a:gd name="connsiteY4" fmla="*/ 565362 h 565362"/>
                <a:gd name="connsiteX5" fmla="*/ 8574505 w 12240126"/>
                <a:gd name="connsiteY5" fmla="*/ 404941 h 565362"/>
                <a:gd name="connsiteX6" fmla="*/ 8815138 w 12240126"/>
                <a:gd name="connsiteY6" fmla="*/ 52014 h 565362"/>
                <a:gd name="connsiteX7" fmla="*/ 8518358 w 12240126"/>
                <a:gd name="connsiteY7" fmla="*/ 43994 h 565362"/>
                <a:gd name="connsiteX8" fmla="*/ 8638674 w 12240126"/>
                <a:gd name="connsiteY8" fmla="*/ 453067 h 565362"/>
                <a:gd name="connsiteX9" fmla="*/ 9617242 w 12240126"/>
                <a:gd name="connsiteY9" fmla="*/ 517236 h 565362"/>
                <a:gd name="connsiteX10" fmla="*/ 10659979 w 12240126"/>
                <a:gd name="connsiteY10" fmla="*/ 316709 h 565362"/>
                <a:gd name="connsiteX11" fmla="*/ 11622505 w 12240126"/>
                <a:gd name="connsiteY11" fmla="*/ 525257 h 565362"/>
                <a:gd name="connsiteX12" fmla="*/ 12240126 w 12240126"/>
                <a:gd name="connsiteY12" fmla="*/ 509215 h 565362"/>
                <a:gd name="connsiteX0" fmla="*/ 0 w 12240126"/>
                <a:gd name="connsiteY0" fmla="*/ 533278 h 565900"/>
                <a:gd name="connsiteX1" fmla="*/ 1435768 w 12240126"/>
                <a:gd name="connsiteY1" fmla="*/ 420983 h 565900"/>
                <a:gd name="connsiteX2" fmla="*/ 3056021 w 12240126"/>
                <a:gd name="connsiteY2" fmla="*/ 557341 h 565900"/>
                <a:gd name="connsiteX3" fmla="*/ 4836695 w 12240126"/>
                <a:gd name="connsiteY3" fmla="*/ 356815 h 565900"/>
                <a:gd name="connsiteX4" fmla="*/ 6689558 w 12240126"/>
                <a:gd name="connsiteY4" fmla="*/ 565362 h 565900"/>
                <a:gd name="connsiteX5" fmla="*/ 8574505 w 12240126"/>
                <a:gd name="connsiteY5" fmla="*/ 404941 h 565900"/>
                <a:gd name="connsiteX6" fmla="*/ 8815138 w 12240126"/>
                <a:gd name="connsiteY6" fmla="*/ 52014 h 565900"/>
                <a:gd name="connsiteX7" fmla="*/ 8518358 w 12240126"/>
                <a:gd name="connsiteY7" fmla="*/ 43994 h 565900"/>
                <a:gd name="connsiteX8" fmla="*/ 8638674 w 12240126"/>
                <a:gd name="connsiteY8" fmla="*/ 453067 h 565900"/>
                <a:gd name="connsiteX9" fmla="*/ 9617242 w 12240126"/>
                <a:gd name="connsiteY9" fmla="*/ 517236 h 565900"/>
                <a:gd name="connsiteX10" fmla="*/ 10659979 w 12240126"/>
                <a:gd name="connsiteY10" fmla="*/ 316709 h 565900"/>
                <a:gd name="connsiteX11" fmla="*/ 11622505 w 12240126"/>
                <a:gd name="connsiteY11" fmla="*/ 525257 h 565900"/>
                <a:gd name="connsiteX12" fmla="*/ 12240126 w 12240126"/>
                <a:gd name="connsiteY12" fmla="*/ 509215 h 565900"/>
                <a:gd name="connsiteX0" fmla="*/ 0 w 12240126"/>
                <a:gd name="connsiteY0" fmla="*/ 533278 h 557911"/>
                <a:gd name="connsiteX1" fmla="*/ 1435768 w 12240126"/>
                <a:gd name="connsiteY1" fmla="*/ 420983 h 557911"/>
                <a:gd name="connsiteX2" fmla="*/ 3056021 w 12240126"/>
                <a:gd name="connsiteY2" fmla="*/ 557341 h 557911"/>
                <a:gd name="connsiteX3" fmla="*/ 4836695 w 12240126"/>
                <a:gd name="connsiteY3" fmla="*/ 356815 h 557911"/>
                <a:gd name="connsiteX4" fmla="*/ 6713621 w 12240126"/>
                <a:gd name="connsiteY4" fmla="*/ 477130 h 557911"/>
                <a:gd name="connsiteX5" fmla="*/ 8574505 w 12240126"/>
                <a:gd name="connsiteY5" fmla="*/ 404941 h 557911"/>
                <a:gd name="connsiteX6" fmla="*/ 8815138 w 12240126"/>
                <a:gd name="connsiteY6" fmla="*/ 52014 h 557911"/>
                <a:gd name="connsiteX7" fmla="*/ 8518358 w 12240126"/>
                <a:gd name="connsiteY7" fmla="*/ 43994 h 557911"/>
                <a:gd name="connsiteX8" fmla="*/ 8638674 w 12240126"/>
                <a:gd name="connsiteY8" fmla="*/ 453067 h 557911"/>
                <a:gd name="connsiteX9" fmla="*/ 9617242 w 12240126"/>
                <a:gd name="connsiteY9" fmla="*/ 517236 h 557911"/>
                <a:gd name="connsiteX10" fmla="*/ 10659979 w 12240126"/>
                <a:gd name="connsiteY10" fmla="*/ 316709 h 557911"/>
                <a:gd name="connsiteX11" fmla="*/ 11622505 w 12240126"/>
                <a:gd name="connsiteY11" fmla="*/ 525257 h 557911"/>
                <a:gd name="connsiteX12" fmla="*/ 12240126 w 12240126"/>
                <a:gd name="connsiteY12" fmla="*/ 509215 h 557911"/>
                <a:gd name="connsiteX0" fmla="*/ 0 w 12240126"/>
                <a:gd name="connsiteY0" fmla="*/ 529343 h 553976"/>
                <a:gd name="connsiteX1" fmla="*/ 1435768 w 12240126"/>
                <a:gd name="connsiteY1" fmla="*/ 417048 h 553976"/>
                <a:gd name="connsiteX2" fmla="*/ 3056021 w 12240126"/>
                <a:gd name="connsiteY2" fmla="*/ 553406 h 553976"/>
                <a:gd name="connsiteX3" fmla="*/ 4836695 w 12240126"/>
                <a:gd name="connsiteY3" fmla="*/ 352880 h 553976"/>
                <a:gd name="connsiteX4" fmla="*/ 6713621 w 12240126"/>
                <a:gd name="connsiteY4" fmla="*/ 473195 h 553976"/>
                <a:gd name="connsiteX5" fmla="*/ 8574505 w 12240126"/>
                <a:gd name="connsiteY5" fmla="*/ 328816 h 553976"/>
                <a:gd name="connsiteX6" fmla="*/ 8815138 w 12240126"/>
                <a:gd name="connsiteY6" fmla="*/ 48079 h 553976"/>
                <a:gd name="connsiteX7" fmla="*/ 8518358 w 12240126"/>
                <a:gd name="connsiteY7" fmla="*/ 40059 h 553976"/>
                <a:gd name="connsiteX8" fmla="*/ 8638674 w 12240126"/>
                <a:gd name="connsiteY8" fmla="*/ 449132 h 553976"/>
                <a:gd name="connsiteX9" fmla="*/ 9617242 w 12240126"/>
                <a:gd name="connsiteY9" fmla="*/ 513301 h 553976"/>
                <a:gd name="connsiteX10" fmla="*/ 10659979 w 12240126"/>
                <a:gd name="connsiteY10" fmla="*/ 312774 h 553976"/>
                <a:gd name="connsiteX11" fmla="*/ 11622505 w 12240126"/>
                <a:gd name="connsiteY11" fmla="*/ 521322 h 553976"/>
                <a:gd name="connsiteX12" fmla="*/ 12240126 w 12240126"/>
                <a:gd name="connsiteY12" fmla="*/ 505280 h 553976"/>
                <a:gd name="connsiteX0" fmla="*/ 0 w 12240126"/>
                <a:gd name="connsiteY0" fmla="*/ 525995 h 550628"/>
                <a:gd name="connsiteX1" fmla="*/ 1435768 w 12240126"/>
                <a:gd name="connsiteY1" fmla="*/ 413700 h 550628"/>
                <a:gd name="connsiteX2" fmla="*/ 3056021 w 12240126"/>
                <a:gd name="connsiteY2" fmla="*/ 550058 h 550628"/>
                <a:gd name="connsiteX3" fmla="*/ 4836695 w 12240126"/>
                <a:gd name="connsiteY3" fmla="*/ 349532 h 550628"/>
                <a:gd name="connsiteX4" fmla="*/ 6713621 w 12240126"/>
                <a:gd name="connsiteY4" fmla="*/ 469847 h 550628"/>
                <a:gd name="connsiteX5" fmla="*/ 8574505 w 12240126"/>
                <a:gd name="connsiteY5" fmla="*/ 325468 h 550628"/>
                <a:gd name="connsiteX6" fmla="*/ 8815138 w 12240126"/>
                <a:gd name="connsiteY6" fmla="*/ 44731 h 550628"/>
                <a:gd name="connsiteX7" fmla="*/ 8518358 w 12240126"/>
                <a:gd name="connsiteY7" fmla="*/ 36711 h 550628"/>
                <a:gd name="connsiteX8" fmla="*/ 8710863 w 12240126"/>
                <a:gd name="connsiteY8" fmla="*/ 397658 h 550628"/>
                <a:gd name="connsiteX9" fmla="*/ 9617242 w 12240126"/>
                <a:gd name="connsiteY9" fmla="*/ 509953 h 550628"/>
                <a:gd name="connsiteX10" fmla="*/ 10659979 w 12240126"/>
                <a:gd name="connsiteY10" fmla="*/ 309426 h 550628"/>
                <a:gd name="connsiteX11" fmla="*/ 11622505 w 12240126"/>
                <a:gd name="connsiteY11" fmla="*/ 517974 h 550628"/>
                <a:gd name="connsiteX12" fmla="*/ 12240126 w 12240126"/>
                <a:gd name="connsiteY12" fmla="*/ 501932 h 550628"/>
                <a:gd name="connsiteX0" fmla="*/ 0 w 12240126"/>
                <a:gd name="connsiteY0" fmla="*/ 525995 h 550628"/>
                <a:gd name="connsiteX1" fmla="*/ 1435768 w 12240126"/>
                <a:gd name="connsiteY1" fmla="*/ 413700 h 550628"/>
                <a:gd name="connsiteX2" fmla="*/ 3056021 w 12240126"/>
                <a:gd name="connsiteY2" fmla="*/ 550058 h 550628"/>
                <a:gd name="connsiteX3" fmla="*/ 4836695 w 12240126"/>
                <a:gd name="connsiteY3" fmla="*/ 349532 h 550628"/>
                <a:gd name="connsiteX4" fmla="*/ 6713621 w 12240126"/>
                <a:gd name="connsiteY4" fmla="*/ 469847 h 550628"/>
                <a:gd name="connsiteX5" fmla="*/ 8574505 w 12240126"/>
                <a:gd name="connsiteY5" fmla="*/ 325468 h 550628"/>
                <a:gd name="connsiteX6" fmla="*/ 8815138 w 12240126"/>
                <a:gd name="connsiteY6" fmla="*/ 44731 h 550628"/>
                <a:gd name="connsiteX7" fmla="*/ 8518358 w 12240126"/>
                <a:gd name="connsiteY7" fmla="*/ 36711 h 550628"/>
                <a:gd name="connsiteX8" fmla="*/ 8710863 w 12240126"/>
                <a:gd name="connsiteY8" fmla="*/ 397658 h 550628"/>
                <a:gd name="connsiteX9" fmla="*/ 9625263 w 12240126"/>
                <a:gd name="connsiteY9" fmla="*/ 413700 h 550628"/>
                <a:gd name="connsiteX10" fmla="*/ 10659979 w 12240126"/>
                <a:gd name="connsiteY10" fmla="*/ 309426 h 550628"/>
                <a:gd name="connsiteX11" fmla="*/ 11622505 w 12240126"/>
                <a:gd name="connsiteY11" fmla="*/ 517974 h 550628"/>
                <a:gd name="connsiteX12" fmla="*/ 12240126 w 12240126"/>
                <a:gd name="connsiteY12" fmla="*/ 501932 h 550628"/>
                <a:gd name="connsiteX0" fmla="*/ 0 w 12240126"/>
                <a:gd name="connsiteY0" fmla="*/ 525995 h 550628"/>
                <a:gd name="connsiteX1" fmla="*/ 1435768 w 12240126"/>
                <a:gd name="connsiteY1" fmla="*/ 413700 h 550628"/>
                <a:gd name="connsiteX2" fmla="*/ 3056021 w 12240126"/>
                <a:gd name="connsiteY2" fmla="*/ 550058 h 550628"/>
                <a:gd name="connsiteX3" fmla="*/ 4836695 w 12240126"/>
                <a:gd name="connsiteY3" fmla="*/ 349532 h 550628"/>
                <a:gd name="connsiteX4" fmla="*/ 6713621 w 12240126"/>
                <a:gd name="connsiteY4" fmla="*/ 469847 h 550628"/>
                <a:gd name="connsiteX5" fmla="*/ 8574505 w 12240126"/>
                <a:gd name="connsiteY5" fmla="*/ 325468 h 550628"/>
                <a:gd name="connsiteX6" fmla="*/ 8815138 w 12240126"/>
                <a:gd name="connsiteY6" fmla="*/ 44731 h 550628"/>
                <a:gd name="connsiteX7" fmla="*/ 8518358 w 12240126"/>
                <a:gd name="connsiteY7" fmla="*/ 36711 h 550628"/>
                <a:gd name="connsiteX8" fmla="*/ 8710863 w 12240126"/>
                <a:gd name="connsiteY8" fmla="*/ 397658 h 550628"/>
                <a:gd name="connsiteX9" fmla="*/ 9625263 w 12240126"/>
                <a:gd name="connsiteY9" fmla="*/ 413700 h 550628"/>
                <a:gd name="connsiteX10" fmla="*/ 10684042 w 12240126"/>
                <a:gd name="connsiteY10" fmla="*/ 269321 h 550628"/>
                <a:gd name="connsiteX11" fmla="*/ 11622505 w 12240126"/>
                <a:gd name="connsiteY11" fmla="*/ 517974 h 550628"/>
                <a:gd name="connsiteX12" fmla="*/ 12240126 w 12240126"/>
                <a:gd name="connsiteY12" fmla="*/ 501932 h 550628"/>
                <a:gd name="connsiteX0" fmla="*/ 0 w 12240126"/>
                <a:gd name="connsiteY0" fmla="*/ 502082 h 526715"/>
                <a:gd name="connsiteX1" fmla="*/ 1435768 w 12240126"/>
                <a:gd name="connsiteY1" fmla="*/ 389787 h 526715"/>
                <a:gd name="connsiteX2" fmla="*/ 3056021 w 12240126"/>
                <a:gd name="connsiteY2" fmla="*/ 526145 h 526715"/>
                <a:gd name="connsiteX3" fmla="*/ 4836695 w 12240126"/>
                <a:gd name="connsiteY3" fmla="*/ 325619 h 526715"/>
                <a:gd name="connsiteX4" fmla="*/ 6713621 w 12240126"/>
                <a:gd name="connsiteY4" fmla="*/ 445934 h 526715"/>
                <a:gd name="connsiteX5" fmla="*/ 8574505 w 12240126"/>
                <a:gd name="connsiteY5" fmla="*/ 301555 h 526715"/>
                <a:gd name="connsiteX6" fmla="*/ 8815138 w 12240126"/>
                <a:gd name="connsiteY6" fmla="*/ 20818 h 526715"/>
                <a:gd name="connsiteX7" fmla="*/ 8562075 w 12240126"/>
                <a:gd name="connsiteY7" fmla="*/ 60157 h 526715"/>
                <a:gd name="connsiteX8" fmla="*/ 8710863 w 12240126"/>
                <a:gd name="connsiteY8" fmla="*/ 373745 h 526715"/>
                <a:gd name="connsiteX9" fmla="*/ 9625263 w 12240126"/>
                <a:gd name="connsiteY9" fmla="*/ 389787 h 526715"/>
                <a:gd name="connsiteX10" fmla="*/ 10684042 w 12240126"/>
                <a:gd name="connsiteY10" fmla="*/ 245408 h 526715"/>
                <a:gd name="connsiteX11" fmla="*/ 11622505 w 12240126"/>
                <a:gd name="connsiteY11" fmla="*/ 494061 h 526715"/>
                <a:gd name="connsiteX12" fmla="*/ 12240126 w 12240126"/>
                <a:gd name="connsiteY12" fmla="*/ 478019 h 526715"/>
                <a:gd name="connsiteX0" fmla="*/ 0 w 12240126"/>
                <a:gd name="connsiteY0" fmla="*/ 502082 h 526715"/>
                <a:gd name="connsiteX1" fmla="*/ 1435768 w 12240126"/>
                <a:gd name="connsiteY1" fmla="*/ 389787 h 526715"/>
                <a:gd name="connsiteX2" fmla="*/ 3056021 w 12240126"/>
                <a:gd name="connsiteY2" fmla="*/ 526145 h 526715"/>
                <a:gd name="connsiteX3" fmla="*/ 4836695 w 12240126"/>
                <a:gd name="connsiteY3" fmla="*/ 325619 h 526715"/>
                <a:gd name="connsiteX4" fmla="*/ 6713621 w 12240126"/>
                <a:gd name="connsiteY4" fmla="*/ 445934 h 526715"/>
                <a:gd name="connsiteX5" fmla="*/ 8574505 w 12240126"/>
                <a:gd name="connsiteY5" fmla="*/ 301555 h 526715"/>
                <a:gd name="connsiteX6" fmla="*/ 8815138 w 12240126"/>
                <a:gd name="connsiteY6" fmla="*/ 20818 h 526715"/>
                <a:gd name="connsiteX7" fmla="*/ 8562075 w 12240126"/>
                <a:gd name="connsiteY7" fmla="*/ 60157 h 526715"/>
                <a:gd name="connsiteX8" fmla="*/ 8710863 w 12240126"/>
                <a:gd name="connsiteY8" fmla="*/ 373745 h 526715"/>
                <a:gd name="connsiteX9" fmla="*/ 9625263 w 12240126"/>
                <a:gd name="connsiteY9" fmla="*/ 389787 h 526715"/>
                <a:gd name="connsiteX10" fmla="*/ 10684042 w 12240126"/>
                <a:gd name="connsiteY10" fmla="*/ 245408 h 526715"/>
                <a:gd name="connsiteX11" fmla="*/ 11622505 w 12240126"/>
                <a:gd name="connsiteY11" fmla="*/ 494061 h 526715"/>
                <a:gd name="connsiteX12" fmla="*/ 12240126 w 12240126"/>
                <a:gd name="connsiteY12" fmla="*/ 478019 h 526715"/>
                <a:gd name="connsiteX0" fmla="*/ 0 w 12240126"/>
                <a:gd name="connsiteY0" fmla="*/ 551261 h 575894"/>
                <a:gd name="connsiteX1" fmla="*/ 1435768 w 12240126"/>
                <a:gd name="connsiteY1" fmla="*/ 438966 h 575894"/>
                <a:gd name="connsiteX2" fmla="*/ 3056021 w 12240126"/>
                <a:gd name="connsiteY2" fmla="*/ 575324 h 575894"/>
                <a:gd name="connsiteX3" fmla="*/ 4836695 w 12240126"/>
                <a:gd name="connsiteY3" fmla="*/ 374798 h 575894"/>
                <a:gd name="connsiteX4" fmla="*/ 6713621 w 12240126"/>
                <a:gd name="connsiteY4" fmla="*/ 495113 h 575894"/>
                <a:gd name="connsiteX5" fmla="*/ 8574505 w 12240126"/>
                <a:gd name="connsiteY5" fmla="*/ 350734 h 575894"/>
                <a:gd name="connsiteX6" fmla="*/ 8815138 w 12240126"/>
                <a:gd name="connsiteY6" fmla="*/ 69997 h 575894"/>
                <a:gd name="connsiteX7" fmla="*/ 8706101 w 12240126"/>
                <a:gd name="connsiteY7" fmla="*/ 1324 h 575894"/>
                <a:gd name="connsiteX8" fmla="*/ 8562075 w 12240126"/>
                <a:gd name="connsiteY8" fmla="*/ 109336 h 575894"/>
                <a:gd name="connsiteX9" fmla="*/ 8710863 w 12240126"/>
                <a:gd name="connsiteY9" fmla="*/ 422924 h 575894"/>
                <a:gd name="connsiteX10" fmla="*/ 9625263 w 12240126"/>
                <a:gd name="connsiteY10" fmla="*/ 438966 h 575894"/>
                <a:gd name="connsiteX11" fmla="*/ 10684042 w 12240126"/>
                <a:gd name="connsiteY11" fmla="*/ 294587 h 575894"/>
                <a:gd name="connsiteX12" fmla="*/ 11622505 w 12240126"/>
                <a:gd name="connsiteY12" fmla="*/ 543240 h 575894"/>
                <a:gd name="connsiteX13" fmla="*/ 12240126 w 12240126"/>
                <a:gd name="connsiteY13" fmla="*/ 527198 h 575894"/>
                <a:gd name="connsiteX0" fmla="*/ 0 w 12240126"/>
                <a:gd name="connsiteY0" fmla="*/ 551105 h 575738"/>
                <a:gd name="connsiteX1" fmla="*/ 1435768 w 12240126"/>
                <a:gd name="connsiteY1" fmla="*/ 438810 h 575738"/>
                <a:gd name="connsiteX2" fmla="*/ 3056021 w 12240126"/>
                <a:gd name="connsiteY2" fmla="*/ 575168 h 575738"/>
                <a:gd name="connsiteX3" fmla="*/ 4836695 w 12240126"/>
                <a:gd name="connsiteY3" fmla="*/ 374642 h 575738"/>
                <a:gd name="connsiteX4" fmla="*/ 6713621 w 12240126"/>
                <a:gd name="connsiteY4" fmla="*/ 494957 h 575738"/>
                <a:gd name="connsiteX5" fmla="*/ 8574505 w 12240126"/>
                <a:gd name="connsiteY5" fmla="*/ 350578 h 575738"/>
                <a:gd name="connsiteX6" fmla="*/ 8855211 w 12240126"/>
                <a:gd name="connsiteY6" fmla="*/ 73484 h 575738"/>
                <a:gd name="connsiteX7" fmla="*/ 8706101 w 12240126"/>
                <a:gd name="connsiteY7" fmla="*/ 1168 h 575738"/>
                <a:gd name="connsiteX8" fmla="*/ 8562075 w 12240126"/>
                <a:gd name="connsiteY8" fmla="*/ 109180 h 575738"/>
                <a:gd name="connsiteX9" fmla="*/ 8710863 w 12240126"/>
                <a:gd name="connsiteY9" fmla="*/ 422768 h 575738"/>
                <a:gd name="connsiteX10" fmla="*/ 9625263 w 12240126"/>
                <a:gd name="connsiteY10" fmla="*/ 438810 h 575738"/>
                <a:gd name="connsiteX11" fmla="*/ 10684042 w 12240126"/>
                <a:gd name="connsiteY11" fmla="*/ 294431 h 575738"/>
                <a:gd name="connsiteX12" fmla="*/ 11622505 w 12240126"/>
                <a:gd name="connsiteY12" fmla="*/ 543084 h 575738"/>
                <a:gd name="connsiteX13" fmla="*/ 12240126 w 12240126"/>
                <a:gd name="connsiteY13" fmla="*/ 527042 h 575738"/>
                <a:gd name="connsiteX0" fmla="*/ 0 w 12240126"/>
                <a:gd name="connsiteY0" fmla="*/ 551253 h 575886"/>
                <a:gd name="connsiteX1" fmla="*/ 1435768 w 12240126"/>
                <a:gd name="connsiteY1" fmla="*/ 438958 h 575886"/>
                <a:gd name="connsiteX2" fmla="*/ 3056021 w 12240126"/>
                <a:gd name="connsiteY2" fmla="*/ 575316 h 575886"/>
                <a:gd name="connsiteX3" fmla="*/ 4836695 w 12240126"/>
                <a:gd name="connsiteY3" fmla="*/ 374790 h 575886"/>
                <a:gd name="connsiteX4" fmla="*/ 6713621 w 12240126"/>
                <a:gd name="connsiteY4" fmla="*/ 495105 h 575886"/>
                <a:gd name="connsiteX5" fmla="*/ 8574505 w 12240126"/>
                <a:gd name="connsiteY5" fmla="*/ 350726 h 575886"/>
                <a:gd name="connsiteX6" fmla="*/ 8855211 w 12240126"/>
                <a:gd name="connsiteY6" fmla="*/ 73632 h 575886"/>
                <a:gd name="connsiteX7" fmla="*/ 8706101 w 12240126"/>
                <a:gd name="connsiteY7" fmla="*/ 1316 h 575886"/>
                <a:gd name="connsiteX8" fmla="*/ 8562075 w 12240126"/>
                <a:gd name="connsiteY8" fmla="*/ 109328 h 575886"/>
                <a:gd name="connsiteX9" fmla="*/ 8710863 w 12240126"/>
                <a:gd name="connsiteY9" fmla="*/ 422916 h 575886"/>
                <a:gd name="connsiteX10" fmla="*/ 9625263 w 12240126"/>
                <a:gd name="connsiteY10" fmla="*/ 438958 h 575886"/>
                <a:gd name="connsiteX11" fmla="*/ 10684042 w 12240126"/>
                <a:gd name="connsiteY11" fmla="*/ 294579 h 575886"/>
                <a:gd name="connsiteX12" fmla="*/ 11622505 w 12240126"/>
                <a:gd name="connsiteY12" fmla="*/ 543232 h 575886"/>
                <a:gd name="connsiteX13" fmla="*/ 12240126 w 12240126"/>
                <a:gd name="connsiteY13" fmla="*/ 527190 h 575886"/>
                <a:gd name="connsiteX0" fmla="*/ 0 w 12240126"/>
                <a:gd name="connsiteY0" fmla="*/ 551253 h 575886"/>
                <a:gd name="connsiteX1" fmla="*/ 1435768 w 12240126"/>
                <a:gd name="connsiteY1" fmla="*/ 438958 h 575886"/>
                <a:gd name="connsiteX2" fmla="*/ 3056021 w 12240126"/>
                <a:gd name="connsiteY2" fmla="*/ 575316 h 575886"/>
                <a:gd name="connsiteX3" fmla="*/ 4836695 w 12240126"/>
                <a:gd name="connsiteY3" fmla="*/ 374790 h 575886"/>
                <a:gd name="connsiteX4" fmla="*/ 6713621 w 12240126"/>
                <a:gd name="connsiteY4" fmla="*/ 495105 h 575886"/>
                <a:gd name="connsiteX5" fmla="*/ 8574505 w 12240126"/>
                <a:gd name="connsiteY5" fmla="*/ 350726 h 575886"/>
                <a:gd name="connsiteX6" fmla="*/ 8855211 w 12240126"/>
                <a:gd name="connsiteY6" fmla="*/ 73632 h 575886"/>
                <a:gd name="connsiteX7" fmla="*/ 8706101 w 12240126"/>
                <a:gd name="connsiteY7" fmla="*/ 1316 h 575886"/>
                <a:gd name="connsiteX8" fmla="*/ 8551146 w 12240126"/>
                <a:gd name="connsiteY8" fmla="*/ 131186 h 575886"/>
                <a:gd name="connsiteX9" fmla="*/ 8710863 w 12240126"/>
                <a:gd name="connsiteY9" fmla="*/ 422916 h 575886"/>
                <a:gd name="connsiteX10" fmla="*/ 9625263 w 12240126"/>
                <a:gd name="connsiteY10" fmla="*/ 438958 h 575886"/>
                <a:gd name="connsiteX11" fmla="*/ 10684042 w 12240126"/>
                <a:gd name="connsiteY11" fmla="*/ 294579 h 575886"/>
                <a:gd name="connsiteX12" fmla="*/ 11622505 w 12240126"/>
                <a:gd name="connsiteY12" fmla="*/ 543232 h 575886"/>
                <a:gd name="connsiteX13" fmla="*/ 12240126 w 12240126"/>
                <a:gd name="connsiteY13" fmla="*/ 527190 h 575886"/>
                <a:gd name="connsiteX0" fmla="*/ 0 w 12240126"/>
                <a:gd name="connsiteY0" fmla="*/ 551253 h 577939"/>
                <a:gd name="connsiteX1" fmla="*/ 1435768 w 12240126"/>
                <a:gd name="connsiteY1" fmla="*/ 438958 h 577939"/>
                <a:gd name="connsiteX2" fmla="*/ 3056021 w 12240126"/>
                <a:gd name="connsiteY2" fmla="*/ 575316 h 577939"/>
                <a:gd name="connsiteX3" fmla="*/ 4836695 w 12240126"/>
                <a:gd name="connsiteY3" fmla="*/ 291078 h 577939"/>
                <a:gd name="connsiteX4" fmla="*/ 6713621 w 12240126"/>
                <a:gd name="connsiteY4" fmla="*/ 495105 h 577939"/>
                <a:gd name="connsiteX5" fmla="*/ 8574505 w 12240126"/>
                <a:gd name="connsiteY5" fmla="*/ 350726 h 577939"/>
                <a:gd name="connsiteX6" fmla="*/ 8855211 w 12240126"/>
                <a:gd name="connsiteY6" fmla="*/ 73632 h 577939"/>
                <a:gd name="connsiteX7" fmla="*/ 8706101 w 12240126"/>
                <a:gd name="connsiteY7" fmla="*/ 1316 h 577939"/>
                <a:gd name="connsiteX8" fmla="*/ 8551146 w 12240126"/>
                <a:gd name="connsiteY8" fmla="*/ 131186 h 577939"/>
                <a:gd name="connsiteX9" fmla="*/ 8710863 w 12240126"/>
                <a:gd name="connsiteY9" fmla="*/ 422916 h 577939"/>
                <a:gd name="connsiteX10" fmla="*/ 9625263 w 12240126"/>
                <a:gd name="connsiteY10" fmla="*/ 438958 h 577939"/>
                <a:gd name="connsiteX11" fmla="*/ 10684042 w 12240126"/>
                <a:gd name="connsiteY11" fmla="*/ 294579 h 577939"/>
                <a:gd name="connsiteX12" fmla="*/ 11622505 w 12240126"/>
                <a:gd name="connsiteY12" fmla="*/ 543232 h 577939"/>
                <a:gd name="connsiteX13" fmla="*/ 12240126 w 12240126"/>
                <a:gd name="connsiteY13" fmla="*/ 527190 h 577939"/>
                <a:gd name="connsiteX0" fmla="*/ 0 w 12240126"/>
                <a:gd name="connsiteY0" fmla="*/ 551253 h 577939"/>
                <a:gd name="connsiteX1" fmla="*/ 1435768 w 12240126"/>
                <a:gd name="connsiteY1" fmla="*/ 438958 h 577939"/>
                <a:gd name="connsiteX2" fmla="*/ 3056021 w 12240126"/>
                <a:gd name="connsiteY2" fmla="*/ 575316 h 577939"/>
                <a:gd name="connsiteX3" fmla="*/ 4836695 w 12240126"/>
                <a:gd name="connsiteY3" fmla="*/ 291078 h 577939"/>
                <a:gd name="connsiteX4" fmla="*/ 6835970 w 12240126"/>
                <a:gd name="connsiteY4" fmla="*/ 553060 h 577939"/>
                <a:gd name="connsiteX5" fmla="*/ 8574505 w 12240126"/>
                <a:gd name="connsiteY5" fmla="*/ 350726 h 577939"/>
                <a:gd name="connsiteX6" fmla="*/ 8855211 w 12240126"/>
                <a:gd name="connsiteY6" fmla="*/ 73632 h 577939"/>
                <a:gd name="connsiteX7" fmla="*/ 8706101 w 12240126"/>
                <a:gd name="connsiteY7" fmla="*/ 1316 h 577939"/>
                <a:gd name="connsiteX8" fmla="*/ 8551146 w 12240126"/>
                <a:gd name="connsiteY8" fmla="*/ 131186 h 577939"/>
                <a:gd name="connsiteX9" fmla="*/ 8710863 w 12240126"/>
                <a:gd name="connsiteY9" fmla="*/ 422916 h 577939"/>
                <a:gd name="connsiteX10" fmla="*/ 9625263 w 12240126"/>
                <a:gd name="connsiteY10" fmla="*/ 438958 h 577939"/>
                <a:gd name="connsiteX11" fmla="*/ 10684042 w 12240126"/>
                <a:gd name="connsiteY11" fmla="*/ 294579 h 577939"/>
                <a:gd name="connsiteX12" fmla="*/ 11622505 w 12240126"/>
                <a:gd name="connsiteY12" fmla="*/ 543232 h 577939"/>
                <a:gd name="connsiteX13" fmla="*/ 12240126 w 12240126"/>
                <a:gd name="connsiteY13" fmla="*/ 527190 h 577939"/>
                <a:gd name="connsiteX0" fmla="*/ 0 w 12240126"/>
                <a:gd name="connsiteY0" fmla="*/ 550821 h 577507"/>
                <a:gd name="connsiteX1" fmla="*/ 1435768 w 12240126"/>
                <a:gd name="connsiteY1" fmla="*/ 438526 h 577507"/>
                <a:gd name="connsiteX2" fmla="*/ 3056021 w 12240126"/>
                <a:gd name="connsiteY2" fmla="*/ 574884 h 577507"/>
                <a:gd name="connsiteX3" fmla="*/ 4836695 w 12240126"/>
                <a:gd name="connsiteY3" fmla="*/ 290646 h 577507"/>
                <a:gd name="connsiteX4" fmla="*/ 6835970 w 12240126"/>
                <a:gd name="connsiteY4" fmla="*/ 552628 h 577507"/>
                <a:gd name="connsiteX5" fmla="*/ 8574505 w 12240126"/>
                <a:gd name="connsiteY5" fmla="*/ 350294 h 577507"/>
                <a:gd name="connsiteX6" fmla="*/ 8874805 w 12240126"/>
                <a:gd name="connsiteY6" fmla="*/ 86263 h 577507"/>
                <a:gd name="connsiteX7" fmla="*/ 8706101 w 12240126"/>
                <a:gd name="connsiteY7" fmla="*/ 884 h 577507"/>
                <a:gd name="connsiteX8" fmla="*/ 8551146 w 12240126"/>
                <a:gd name="connsiteY8" fmla="*/ 130754 h 577507"/>
                <a:gd name="connsiteX9" fmla="*/ 8710863 w 12240126"/>
                <a:gd name="connsiteY9" fmla="*/ 422484 h 577507"/>
                <a:gd name="connsiteX10" fmla="*/ 9625263 w 12240126"/>
                <a:gd name="connsiteY10" fmla="*/ 438526 h 577507"/>
                <a:gd name="connsiteX11" fmla="*/ 10684042 w 12240126"/>
                <a:gd name="connsiteY11" fmla="*/ 294147 h 577507"/>
                <a:gd name="connsiteX12" fmla="*/ 11622505 w 12240126"/>
                <a:gd name="connsiteY12" fmla="*/ 542800 h 577507"/>
                <a:gd name="connsiteX13" fmla="*/ 12240126 w 12240126"/>
                <a:gd name="connsiteY13" fmla="*/ 526758 h 577507"/>
                <a:gd name="connsiteX0" fmla="*/ 0 w 12240126"/>
                <a:gd name="connsiteY0" fmla="*/ 550821 h 577507"/>
                <a:gd name="connsiteX1" fmla="*/ 1435768 w 12240126"/>
                <a:gd name="connsiteY1" fmla="*/ 438526 h 577507"/>
                <a:gd name="connsiteX2" fmla="*/ 3056021 w 12240126"/>
                <a:gd name="connsiteY2" fmla="*/ 574884 h 577507"/>
                <a:gd name="connsiteX3" fmla="*/ 4836695 w 12240126"/>
                <a:gd name="connsiteY3" fmla="*/ 290646 h 577507"/>
                <a:gd name="connsiteX4" fmla="*/ 6835970 w 12240126"/>
                <a:gd name="connsiteY4" fmla="*/ 552628 h 577507"/>
                <a:gd name="connsiteX5" fmla="*/ 8574505 w 12240126"/>
                <a:gd name="connsiteY5" fmla="*/ 350294 h 577507"/>
                <a:gd name="connsiteX6" fmla="*/ 8874805 w 12240126"/>
                <a:gd name="connsiteY6" fmla="*/ 86263 h 577507"/>
                <a:gd name="connsiteX7" fmla="*/ 8706101 w 12240126"/>
                <a:gd name="connsiteY7" fmla="*/ 884 h 577507"/>
                <a:gd name="connsiteX8" fmla="*/ 8551146 w 12240126"/>
                <a:gd name="connsiteY8" fmla="*/ 130754 h 577507"/>
                <a:gd name="connsiteX9" fmla="*/ 8710863 w 12240126"/>
                <a:gd name="connsiteY9" fmla="*/ 422484 h 577507"/>
                <a:gd name="connsiteX10" fmla="*/ 9625263 w 12240126"/>
                <a:gd name="connsiteY10" fmla="*/ 438526 h 577507"/>
                <a:gd name="connsiteX11" fmla="*/ 10684042 w 12240126"/>
                <a:gd name="connsiteY11" fmla="*/ 294147 h 577507"/>
                <a:gd name="connsiteX12" fmla="*/ 11622505 w 12240126"/>
                <a:gd name="connsiteY12" fmla="*/ 542800 h 577507"/>
                <a:gd name="connsiteX13" fmla="*/ 12240126 w 12240126"/>
                <a:gd name="connsiteY13" fmla="*/ 526758 h 577507"/>
                <a:gd name="connsiteX0" fmla="*/ 0 w 12240126"/>
                <a:gd name="connsiteY0" fmla="*/ 550821 h 577507"/>
                <a:gd name="connsiteX1" fmla="*/ 1435768 w 12240126"/>
                <a:gd name="connsiteY1" fmla="*/ 438526 h 577507"/>
                <a:gd name="connsiteX2" fmla="*/ 3056021 w 12240126"/>
                <a:gd name="connsiteY2" fmla="*/ 574884 h 577507"/>
                <a:gd name="connsiteX3" fmla="*/ 4836695 w 12240126"/>
                <a:gd name="connsiteY3" fmla="*/ 290646 h 577507"/>
                <a:gd name="connsiteX4" fmla="*/ 6835970 w 12240126"/>
                <a:gd name="connsiteY4" fmla="*/ 552628 h 577507"/>
                <a:gd name="connsiteX5" fmla="*/ 8574505 w 12240126"/>
                <a:gd name="connsiteY5" fmla="*/ 350294 h 577507"/>
                <a:gd name="connsiteX6" fmla="*/ 8874805 w 12240126"/>
                <a:gd name="connsiteY6" fmla="*/ 86263 h 577507"/>
                <a:gd name="connsiteX7" fmla="*/ 8706101 w 12240126"/>
                <a:gd name="connsiteY7" fmla="*/ 884 h 577507"/>
                <a:gd name="connsiteX8" fmla="*/ 8528286 w 12240126"/>
                <a:gd name="connsiteY8" fmla="*/ 130754 h 577507"/>
                <a:gd name="connsiteX9" fmla="*/ 8710863 w 12240126"/>
                <a:gd name="connsiteY9" fmla="*/ 422484 h 577507"/>
                <a:gd name="connsiteX10" fmla="*/ 9625263 w 12240126"/>
                <a:gd name="connsiteY10" fmla="*/ 438526 h 577507"/>
                <a:gd name="connsiteX11" fmla="*/ 10684042 w 12240126"/>
                <a:gd name="connsiteY11" fmla="*/ 294147 h 577507"/>
                <a:gd name="connsiteX12" fmla="*/ 11622505 w 12240126"/>
                <a:gd name="connsiteY12" fmla="*/ 542800 h 577507"/>
                <a:gd name="connsiteX13" fmla="*/ 12240126 w 12240126"/>
                <a:gd name="connsiteY13" fmla="*/ 526758 h 577507"/>
                <a:gd name="connsiteX0" fmla="*/ 0 w 12240126"/>
                <a:gd name="connsiteY0" fmla="*/ 550821 h 577507"/>
                <a:gd name="connsiteX1" fmla="*/ 1435768 w 12240126"/>
                <a:gd name="connsiteY1" fmla="*/ 438526 h 577507"/>
                <a:gd name="connsiteX2" fmla="*/ 3056021 w 12240126"/>
                <a:gd name="connsiteY2" fmla="*/ 574884 h 577507"/>
                <a:gd name="connsiteX3" fmla="*/ 4836695 w 12240126"/>
                <a:gd name="connsiteY3" fmla="*/ 290646 h 577507"/>
                <a:gd name="connsiteX4" fmla="*/ 6835970 w 12240126"/>
                <a:gd name="connsiteY4" fmla="*/ 552628 h 577507"/>
                <a:gd name="connsiteX5" fmla="*/ 8574505 w 12240126"/>
                <a:gd name="connsiteY5" fmla="*/ 350294 h 577507"/>
                <a:gd name="connsiteX6" fmla="*/ 8874805 w 12240126"/>
                <a:gd name="connsiteY6" fmla="*/ 86263 h 577507"/>
                <a:gd name="connsiteX7" fmla="*/ 8706101 w 12240126"/>
                <a:gd name="connsiteY7" fmla="*/ 884 h 577507"/>
                <a:gd name="connsiteX8" fmla="*/ 8528286 w 12240126"/>
                <a:gd name="connsiteY8" fmla="*/ 130754 h 577507"/>
                <a:gd name="connsiteX9" fmla="*/ 8710863 w 12240126"/>
                <a:gd name="connsiteY9" fmla="*/ 422484 h 577507"/>
                <a:gd name="connsiteX10" fmla="*/ 9625263 w 12240126"/>
                <a:gd name="connsiteY10" fmla="*/ 438526 h 577507"/>
                <a:gd name="connsiteX11" fmla="*/ 10684042 w 12240126"/>
                <a:gd name="connsiteY11" fmla="*/ 294147 h 577507"/>
                <a:gd name="connsiteX12" fmla="*/ 11622505 w 12240126"/>
                <a:gd name="connsiteY12" fmla="*/ 542800 h 577507"/>
                <a:gd name="connsiteX13" fmla="*/ 12240126 w 12240126"/>
                <a:gd name="connsiteY13" fmla="*/ 526758 h 577507"/>
                <a:gd name="connsiteX0" fmla="*/ 0 w 12240126"/>
                <a:gd name="connsiteY0" fmla="*/ 550821 h 575527"/>
                <a:gd name="connsiteX1" fmla="*/ 1435768 w 12240126"/>
                <a:gd name="connsiteY1" fmla="*/ 438526 h 575527"/>
                <a:gd name="connsiteX2" fmla="*/ 3056021 w 12240126"/>
                <a:gd name="connsiteY2" fmla="*/ 574884 h 575527"/>
                <a:gd name="connsiteX3" fmla="*/ 4836695 w 12240126"/>
                <a:gd name="connsiteY3" fmla="*/ 370160 h 575527"/>
                <a:gd name="connsiteX4" fmla="*/ 6835970 w 12240126"/>
                <a:gd name="connsiteY4" fmla="*/ 552628 h 575527"/>
                <a:gd name="connsiteX5" fmla="*/ 8574505 w 12240126"/>
                <a:gd name="connsiteY5" fmla="*/ 350294 h 575527"/>
                <a:gd name="connsiteX6" fmla="*/ 8874805 w 12240126"/>
                <a:gd name="connsiteY6" fmla="*/ 86263 h 575527"/>
                <a:gd name="connsiteX7" fmla="*/ 8706101 w 12240126"/>
                <a:gd name="connsiteY7" fmla="*/ 884 h 575527"/>
                <a:gd name="connsiteX8" fmla="*/ 8528286 w 12240126"/>
                <a:gd name="connsiteY8" fmla="*/ 130754 h 575527"/>
                <a:gd name="connsiteX9" fmla="*/ 8710863 w 12240126"/>
                <a:gd name="connsiteY9" fmla="*/ 422484 h 575527"/>
                <a:gd name="connsiteX10" fmla="*/ 9625263 w 12240126"/>
                <a:gd name="connsiteY10" fmla="*/ 438526 h 575527"/>
                <a:gd name="connsiteX11" fmla="*/ 10684042 w 12240126"/>
                <a:gd name="connsiteY11" fmla="*/ 294147 h 575527"/>
                <a:gd name="connsiteX12" fmla="*/ 11622505 w 12240126"/>
                <a:gd name="connsiteY12" fmla="*/ 542800 h 575527"/>
                <a:gd name="connsiteX13" fmla="*/ 12240126 w 12240126"/>
                <a:gd name="connsiteY13" fmla="*/ 526758 h 575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240126" h="575527">
                  <a:moveTo>
                    <a:pt x="0" y="550821"/>
                  </a:moveTo>
                  <a:cubicBezTo>
                    <a:pt x="467226" y="463926"/>
                    <a:pt x="926431" y="434516"/>
                    <a:pt x="1435768" y="438526"/>
                  </a:cubicBezTo>
                  <a:cubicBezTo>
                    <a:pt x="1945105" y="442536"/>
                    <a:pt x="2489200" y="586278"/>
                    <a:pt x="3056021" y="574884"/>
                  </a:cubicBezTo>
                  <a:cubicBezTo>
                    <a:pt x="3622842" y="563490"/>
                    <a:pt x="4206704" y="373869"/>
                    <a:pt x="4836695" y="370160"/>
                  </a:cubicBezTo>
                  <a:cubicBezTo>
                    <a:pt x="5466686" y="366451"/>
                    <a:pt x="6213002" y="555939"/>
                    <a:pt x="6835970" y="552628"/>
                  </a:cubicBezTo>
                  <a:cubicBezTo>
                    <a:pt x="7458938" y="549317"/>
                    <a:pt x="8234699" y="428022"/>
                    <a:pt x="8574505" y="350294"/>
                  </a:cubicBezTo>
                  <a:cubicBezTo>
                    <a:pt x="8914311" y="272567"/>
                    <a:pt x="8882016" y="148141"/>
                    <a:pt x="8874805" y="86263"/>
                  </a:cubicBezTo>
                  <a:cubicBezTo>
                    <a:pt x="8867594" y="24385"/>
                    <a:pt x="8748278" y="-5672"/>
                    <a:pt x="8706101" y="884"/>
                  </a:cubicBezTo>
                  <a:cubicBezTo>
                    <a:pt x="8663924" y="7440"/>
                    <a:pt x="8547086" y="34361"/>
                    <a:pt x="8528286" y="130754"/>
                  </a:cubicBezTo>
                  <a:cubicBezTo>
                    <a:pt x="8509486" y="227147"/>
                    <a:pt x="8528034" y="371189"/>
                    <a:pt x="8710863" y="422484"/>
                  </a:cubicBezTo>
                  <a:cubicBezTo>
                    <a:pt x="8893693" y="473779"/>
                    <a:pt x="9296400" y="459916"/>
                    <a:pt x="9625263" y="438526"/>
                  </a:cubicBezTo>
                  <a:cubicBezTo>
                    <a:pt x="9954126" y="417136"/>
                    <a:pt x="10351168" y="276768"/>
                    <a:pt x="10684042" y="294147"/>
                  </a:cubicBezTo>
                  <a:cubicBezTo>
                    <a:pt x="11016916" y="311526"/>
                    <a:pt x="11359147" y="510716"/>
                    <a:pt x="11622505" y="542800"/>
                  </a:cubicBezTo>
                  <a:cubicBezTo>
                    <a:pt x="11885863" y="574884"/>
                    <a:pt x="12062994" y="550821"/>
                    <a:pt x="12240126" y="526758"/>
                  </a:cubicBezTo>
                </a:path>
              </a:pathLst>
            </a:custGeom>
            <a:noFill/>
            <a:ln w="19050">
              <a:solidFill>
                <a:srgbClr val="BEC0D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3" name="Oval 12">
              <a:extLst>
                <a:ext uri="{FF2B5EF4-FFF2-40B4-BE49-F238E27FC236}">
                  <a16:creationId xmlns:a16="http://schemas.microsoft.com/office/drawing/2014/main" id="{61E38430-4DA2-D17F-C85F-C62F0D886F0E}"/>
                </a:ext>
              </a:extLst>
            </p:cNvPr>
            <p:cNvSpPr/>
            <p:nvPr userDrawn="1"/>
          </p:nvSpPr>
          <p:spPr>
            <a:xfrm>
              <a:off x="5294972" y="486243"/>
              <a:ext cx="214685" cy="221685"/>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4" name="Oval 13">
              <a:extLst>
                <a:ext uri="{FF2B5EF4-FFF2-40B4-BE49-F238E27FC236}">
                  <a16:creationId xmlns:a16="http://schemas.microsoft.com/office/drawing/2014/main" id="{0FDB9977-A317-DF20-8E77-4A0B49B845D2}"/>
                </a:ext>
              </a:extLst>
            </p:cNvPr>
            <p:cNvSpPr/>
            <p:nvPr userDrawn="1"/>
          </p:nvSpPr>
          <p:spPr>
            <a:xfrm>
              <a:off x="7682045" y="569611"/>
              <a:ext cx="159564" cy="168968"/>
            </a:xfrm>
            <a:prstGeom prst="ellipse">
              <a:avLst/>
            </a:prstGeom>
            <a:solidFill>
              <a:srgbClr val="343DA0"/>
            </a:solidFill>
            <a:ln>
              <a:solidFill>
                <a:srgbClr val="343D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6" name="Oval 15">
              <a:extLst>
                <a:ext uri="{FF2B5EF4-FFF2-40B4-BE49-F238E27FC236}">
                  <a16:creationId xmlns:a16="http://schemas.microsoft.com/office/drawing/2014/main" id="{90EE5907-99BD-C22F-2CF0-B7644455F01D}"/>
                </a:ext>
              </a:extLst>
            </p:cNvPr>
            <p:cNvSpPr/>
            <p:nvPr userDrawn="1"/>
          </p:nvSpPr>
          <p:spPr>
            <a:xfrm>
              <a:off x="10537842" y="375401"/>
              <a:ext cx="214685" cy="221685"/>
            </a:xfrm>
            <a:prstGeom prst="ellipse">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 name="Oval 18">
              <a:extLst>
                <a:ext uri="{FF2B5EF4-FFF2-40B4-BE49-F238E27FC236}">
                  <a16:creationId xmlns:a16="http://schemas.microsoft.com/office/drawing/2014/main" id="{0B9DC793-49C4-B20A-D94F-AE2F5D230D93}"/>
                </a:ext>
              </a:extLst>
            </p:cNvPr>
            <p:cNvSpPr/>
            <p:nvPr userDrawn="1"/>
          </p:nvSpPr>
          <p:spPr>
            <a:xfrm>
              <a:off x="1807793" y="546804"/>
              <a:ext cx="159564" cy="168968"/>
            </a:xfrm>
            <a:prstGeom prst="ellipse">
              <a:avLst/>
            </a:prstGeom>
            <a:solidFill>
              <a:srgbClr val="343DA0"/>
            </a:solidFill>
            <a:ln>
              <a:solidFill>
                <a:srgbClr val="343D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 name="Oval 9">
              <a:extLst>
                <a:ext uri="{FF2B5EF4-FFF2-40B4-BE49-F238E27FC236}">
                  <a16:creationId xmlns:a16="http://schemas.microsoft.com/office/drawing/2014/main" id="{4747034D-0E1D-8D02-ECB6-59F6B550CE82}"/>
                </a:ext>
              </a:extLst>
            </p:cNvPr>
            <p:cNvSpPr/>
            <p:nvPr userDrawn="1"/>
          </p:nvSpPr>
          <p:spPr>
            <a:xfrm>
              <a:off x="70157" y="651027"/>
              <a:ext cx="147019" cy="152400"/>
            </a:xfrm>
            <a:prstGeom prst="ellipse">
              <a:avLst/>
            </a:prstGeom>
            <a:noFill/>
            <a:ln w="28575">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sp>
        <p:nvSpPr>
          <p:cNvPr id="3" name="Title 2">
            <a:extLst>
              <a:ext uri="{FF2B5EF4-FFF2-40B4-BE49-F238E27FC236}">
                <a16:creationId xmlns:a16="http://schemas.microsoft.com/office/drawing/2014/main" id="{10D4D6AB-C4B1-0575-C0DB-918C2E66D554}"/>
              </a:ext>
            </a:extLst>
          </p:cNvPr>
          <p:cNvSpPr>
            <a:spLocks noGrp="1"/>
          </p:cNvSpPr>
          <p:nvPr userDrawn="1">
            <p:ph type="title"/>
          </p:nvPr>
        </p:nvSpPr>
        <p:spPr>
          <a:xfrm>
            <a:off x="481472" y="143526"/>
            <a:ext cx="10515600" cy="365125"/>
          </a:xfrm>
        </p:spPr>
        <p:txBody>
          <a:bodyPr/>
          <a:lstStyle>
            <a:lvl1pPr>
              <a:defRPr>
                <a:solidFill>
                  <a:schemeClr val="tx2">
                    <a:lumMod val="50000"/>
                  </a:schemeClr>
                </a:solidFill>
              </a:defRPr>
            </a:lvl1pPr>
          </a:lstStyle>
          <a:p>
            <a:r>
              <a:rPr lang="en-US"/>
              <a:t>Click to edit Master title style</a:t>
            </a:r>
            <a:endParaRPr lang="en-GB"/>
          </a:p>
        </p:txBody>
      </p:sp>
      <p:pic>
        <p:nvPicPr>
          <p:cNvPr id="5" name="Graphic 4">
            <a:extLst>
              <a:ext uri="{FF2B5EF4-FFF2-40B4-BE49-F238E27FC236}">
                <a16:creationId xmlns:a16="http://schemas.microsoft.com/office/drawing/2014/main" id="{BDEC0C8F-ACC8-59A0-E66E-9A2CC3DA21F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555747" y="93698"/>
            <a:ext cx="557352" cy="550356"/>
          </a:xfrm>
          <a:prstGeom prst="rect">
            <a:avLst/>
          </a:prstGeom>
        </p:spPr>
      </p:pic>
      <p:sp>
        <p:nvSpPr>
          <p:cNvPr id="2" name="Slide Number Placeholder 1">
            <a:extLst>
              <a:ext uri="{FF2B5EF4-FFF2-40B4-BE49-F238E27FC236}">
                <a16:creationId xmlns:a16="http://schemas.microsoft.com/office/drawing/2014/main" id="{9F033D5B-824A-A6D4-1231-0B8C6854D24B}"/>
              </a:ext>
            </a:extLst>
          </p:cNvPr>
          <p:cNvSpPr>
            <a:spLocks noGrp="1"/>
          </p:cNvSpPr>
          <p:nvPr>
            <p:ph type="sldNum" sz="quarter" idx="10"/>
          </p:nvPr>
        </p:nvSpPr>
        <p:spPr/>
        <p:txBody>
          <a:bodyPr/>
          <a:lstStyle/>
          <a:p>
            <a:fld id="{FC7AB618-C763-4DC3-A5BB-602B87044C72}" type="slidenum">
              <a:rPr lang="en-US" smtClean="0"/>
              <a:pPr/>
              <a:t>‹#›</a:t>
            </a:fld>
            <a:endParaRPr lang="en-US"/>
          </a:p>
        </p:txBody>
      </p:sp>
    </p:spTree>
    <p:extLst>
      <p:ext uri="{BB962C8B-B14F-4D97-AF65-F5344CB8AC3E}">
        <p14:creationId xmlns:p14="http://schemas.microsoft.com/office/powerpoint/2010/main" val="1721019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Non-Animating Title Bar 1">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EB1910-039B-A63E-6173-522776C3C4A1}"/>
              </a:ext>
            </a:extLst>
          </p:cNvPr>
          <p:cNvSpPr>
            <a:spLocks noGrp="1"/>
          </p:cNvSpPr>
          <p:nvPr>
            <p:ph type="sldNum" sz="quarter" idx="10"/>
          </p:nvPr>
        </p:nvSpPr>
        <p:spPr/>
        <p:txBody>
          <a:bodyPr/>
          <a:lstStyle/>
          <a:p>
            <a:fld id="{FC7AB618-C763-4DC3-A5BB-602B87044C72}" type="slidenum">
              <a:rPr lang="en-US" smtClean="0"/>
              <a:pPr/>
              <a:t>‹#›</a:t>
            </a:fld>
            <a:endParaRPr lang="en-US"/>
          </a:p>
        </p:txBody>
      </p:sp>
    </p:spTree>
    <p:extLst>
      <p:ext uri="{BB962C8B-B14F-4D97-AF65-F5344CB8AC3E}">
        <p14:creationId xmlns:p14="http://schemas.microsoft.com/office/powerpoint/2010/main" val="1546437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Non-Animating Title Bar 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2407DCD-4BA6-9AE6-2682-843D9817242F}"/>
              </a:ext>
            </a:extLst>
          </p:cNvPr>
          <p:cNvSpPr/>
          <p:nvPr userDrawn="1"/>
        </p:nvSpPr>
        <p:spPr>
          <a:xfrm>
            <a:off x="0" y="0"/>
            <a:ext cx="12192000" cy="6858000"/>
          </a:xfrm>
          <a:prstGeom prst="rect">
            <a:avLst/>
          </a:prstGeom>
          <a:solidFill>
            <a:schemeClr val="accent4">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nvGrpSpPr>
          <p:cNvPr id="8" name="Group 7">
            <a:extLst>
              <a:ext uri="{FF2B5EF4-FFF2-40B4-BE49-F238E27FC236}">
                <a16:creationId xmlns:a16="http://schemas.microsoft.com/office/drawing/2014/main" id="{1301D6A1-F16C-40E8-658B-8B88EA2D772F}"/>
              </a:ext>
            </a:extLst>
          </p:cNvPr>
          <p:cNvGrpSpPr/>
          <p:nvPr userDrawn="1"/>
        </p:nvGrpSpPr>
        <p:grpSpPr>
          <a:xfrm>
            <a:off x="-749673" y="908051"/>
            <a:ext cx="13376838" cy="6674690"/>
            <a:chOff x="-749674" y="3495645"/>
            <a:chExt cx="13376838" cy="4087095"/>
          </a:xfrm>
        </p:grpSpPr>
        <p:sp>
          <p:nvSpPr>
            <p:cNvPr id="4" name="Freeform: Shape 3">
              <a:extLst>
                <a:ext uri="{FF2B5EF4-FFF2-40B4-BE49-F238E27FC236}">
                  <a16:creationId xmlns:a16="http://schemas.microsoft.com/office/drawing/2014/main" id="{39955AC3-E383-F650-22DB-A2D1EA40BF7C}"/>
                </a:ext>
              </a:extLst>
            </p:cNvPr>
            <p:cNvSpPr/>
            <p:nvPr userDrawn="1"/>
          </p:nvSpPr>
          <p:spPr>
            <a:xfrm>
              <a:off x="-737431" y="4982922"/>
              <a:ext cx="13364595" cy="2599818"/>
            </a:xfrm>
            <a:custGeom>
              <a:avLst/>
              <a:gdLst>
                <a:gd name="connsiteX0" fmla="*/ 3209925 w 3466160"/>
                <a:gd name="connsiteY0" fmla="*/ 23 h 905208"/>
                <a:gd name="connsiteX1" fmla="*/ 3440926 w 3466160"/>
                <a:gd name="connsiteY1" fmla="*/ 41175 h 905208"/>
                <a:gd name="connsiteX2" fmla="*/ 3466160 w 3466160"/>
                <a:gd name="connsiteY2" fmla="*/ 52195 h 905208"/>
                <a:gd name="connsiteX3" fmla="*/ 3466160 w 3466160"/>
                <a:gd name="connsiteY3" fmla="*/ 711952 h 905208"/>
                <a:gd name="connsiteX4" fmla="*/ 3367128 w 3466160"/>
                <a:gd name="connsiteY4" fmla="*/ 708370 h 905208"/>
                <a:gd name="connsiteX5" fmla="*/ 2333625 w 3466160"/>
                <a:gd name="connsiteY5" fmla="*/ 561998 h 905208"/>
                <a:gd name="connsiteX6" fmla="*/ 733425 w 3466160"/>
                <a:gd name="connsiteY6" fmla="*/ 895373 h 905208"/>
                <a:gd name="connsiteX7" fmla="*/ 28941 w 3466160"/>
                <a:gd name="connsiteY7" fmla="*/ 777433 h 905208"/>
                <a:gd name="connsiteX8" fmla="*/ 0 w 3466160"/>
                <a:gd name="connsiteY8" fmla="*/ 771288 h 905208"/>
                <a:gd name="connsiteX9" fmla="*/ 0 w 3466160"/>
                <a:gd name="connsiteY9" fmla="*/ 121208 h 905208"/>
                <a:gd name="connsiteX10" fmla="*/ 44323 w 3466160"/>
                <a:gd name="connsiteY10" fmla="*/ 127662 h 905208"/>
                <a:gd name="connsiteX11" fmla="*/ 1323975 w 3466160"/>
                <a:gd name="connsiteY11" fmla="*/ 342923 h 905208"/>
                <a:gd name="connsiteX12" fmla="*/ 3209925 w 3466160"/>
                <a:gd name="connsiteY12" fmla="*/ 23 h 90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66160" h="905208">
                  <a:moveTo>
                    <a:pt x="3209925" y="23"/>
                  </a:moveTo>
                  <a:cubicBezTo>
                    <a:pt x="3302000" y="817"/>
                    <a:pt x="3376622" y="17652"/>
                    <a:pt x="3440926" y="41175"/>
                  </a:cubicBezTo>
                  <a:lnTo>
                    <a:pt x="3466160" y="52195"/>
                  </a:lnTo>
                  <a:lnTo>
                    <a:pt x="3466160" y="711952"/>
                  </a:lnTo>
                  <a:lnTo>
                    <a:pt x="3367128" y="708370"/>
                  </a:lnTo>
                  <a:cubicBezTo>
                    <a:pt x="2991107" y="682499"/>
                    <a:pt x="2697560" y="581445"/>
                    <a:pt x="2333625" y="561998"/>
                  </a:cubicBezTo>
                  <a:cubicBezTo>
                    <a:pt x="1917700" y="539773"/>
                    <a:pt x="1144587" y="827111"/>
                    <a:pt x="733425" y="895373"/>
                  </a:cubicBezTo>
                  <a:cubicBezTo>
                    <a:pt x="476449" y="938037"/>
                    <a:pt x="229959" y="831341"/>
                    <a:pt x="28941" y="777433"/>
                  </a:cubicBezTo>
                  <a:lnTo>
                    <a:pt x="0" y="771288"/>
                  </a:lnTo>
                  <a:lnTo>
                    <a:pt x="0" y="121208"/>
                  </a:lnTo>
                  <a:lnTo>
                    <a:pt x="44323" y="127662"/>
                  </a:lnTo>
                  <a:cubicBezTo>
                    <a:pt x="364828" y="183007"/>
                    <a:pt x="939205" y="388762"/>
                    <a:pt x="1323975" y="342923"/>
                  </a:cubicBezTo>
                  <a:cubicBezTo>
                    <a:pt x="1800225" y="328636"/>
                    <a:pt x="2841625" y="-3152"/>
                    <a:pt x="3209925" y="23"/>
                  </a:cubicBezTo>
                  <a:close/>
                </a:path>
              </a:pathLst>
            </a:custGeom>
            <a:solidFill>
              <a:schemeClr val="bg2">
                <a:lumMod val="20000"/>
                <a:lumOff val="80000"/>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800"/>
            </a:p>
          </p:txBody>
        </p:sp>
        <p:sp>
          <p:nvSpPr>
            <p:cNvPr id="5" name="Freeform: Shape 4">
              <a:extLst>
                <a:ext uri="{FF2B5EF4-FFF2-40B4-BE49-F238E27FC236}">
                  <a16:creationId xmlns:a16="http://schemas.microsoft.com/office/drawing/2014/main" id="{476BD143-7BC8-4FB0-4C2B-E814AD8E880D}"/>
                </a:ext>
              </a:extLst>
            </p:cNvPr>
            <p:cNvSpPr/>
            <p:nvPr userDrawn="1"/>
          </p:nvSpPr>
          <p:spPr>
            <a:xfrm flipH="1">
              <a:off x="-749674" y="3778786"/>
              <a:ext cx="13364595" cy="3646583"/>
            </a:xfrm>
            <a:custGeom>
              <a:avLst/>
              <a:gdLst>
                <a:gd name="connsiteX0" fmla="*/ 3209925 w 3466160"/>
                <a:gd name="connsiteY0" fmla="*/ 23 h 905208"/>
                <a:gd name="connsiteX1" fmla="*/ 3440926 w 3466160"/>
                <a:gd name="connsiteY1" fmla="*/ 41175 h 905208"/>
                <a:gd name="connsiteX2" fmla="*/ 3466160 w 3466160"/>
                <a:gd name="connsiteY2" fmla="*/ 52195 h 905208"/>
                <a:gd name="connsiteX3" fmla="*/ 3466160 w 3466160"/>
                <a:gd name="connsiteY3" fmla="*/ 711952 h 905208"/>
                <a:gd name="connsiteX4" fmla="*/ 3367128 w 3466160"/>
                <a:gd name="connsiteY4" fmla="*/ 708370 h 905208"/>
                <a:gd name="connsiteX5" fmla="*/ 2333625 w 3466160"/>
                <a:gd name="connsiteY5" fmla="*/ 561998 h 905208"/>
                <a:gd name="connsiteX6" fmla="*/ 733425 w 3466160"/>
                <a:gd name="connsiteY6" fmla="*/ 895373 h 905208"/>
                <a:gd name="connsiteX7" fmla="*/ 28941 w 3466160"/>
                <a:gd name="connsiteY7" fmla="*/ 777433 h 905208"/>
                <a:gd name="connsiteX8" fmla="*/ 0 w 3466160"/>
                <a:gd name="connsiteY8" fmla="*/ 771288 h 905208"/>
                <a:gd name="connsiteX9" fmla="*/ 0 w 3466160"/>
                <a:gd name="connsiteY9" fmla="*/ 121208 h 905208"/>
                <a:gd name="connsiteX10" fmla="*/ 44323 w 3466160"/>
                <a:gd name="connsiteY10" fmla="*/ 127662 h 905208"/>
                <a:gd name="connsiteX11" fmla="*/ 1323975 w 3466160"/>
                <a:gd name="connsiteY11" fmla="*/ 342923 h 905208"/>
                <a:gd name="connsiteX12" fmla="*/ 3209925 w 3466160"/>
                <a:gd name="connsiteY12" fmla="*/ 23 h 90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66160" h="905208">
                  <a:moveTo>
                    <a:pt x="3209925" y="23"/>
                  </a:moveTo>
                  <a:cubicBezTo>
                    <a:pt x="3302000" y="817"/>
                    <a:pt x="3376622" y="17652"/>
                    <a:pt x="3440926" y="41175"/>
                  </a:cubicBezTo>
                  <a:lnTo>
                    <a:pt x="3466160" y="52195"/>
                  </a:lnTo>
                  <a:lnTo>
                    <a:pt x="3466160" y="711952"/>
                  </a:lnTo>
                  <a:lnTo>
                    <a:pt x="3367128" y="708370"/>
                  </a:lnTo>
                  <a:cubicBezTo>
                    <a:pt x="2991107" y="682499"/>
                    <a:pt x="2697560" y="581445"/>
                    <a:pt x="2333625" y="561998"/>
                  </a:cubicBezTo>
                  <a:cubicBezTo>
                    <a:pt x="1917700" y="539773"/>
                    <a:pt x="1144587" y="827111"/>
                    <a:pt x="733425" y="895373"/>
                  </a:cubicBezTo>
                  <a:cubicBezTo>
                    <a:pt x="476449" y="938037"/>
                    <a:pt x="229959" y="831341"/>
                    <a:pt x="28941" y="777433"/>
                  </a:cubicBezTo>
                  <a:lnTo>
                    <a:pt x="0" y="771288"/>
                  </a:lnTo>
                  <a:lnTo>
                    <a:pt x="0" y="121208"/>
                  </a:lnTo>
                  <a:lnTo>
                    <a:pt x="44323" y="127662"/>
                  </a:lnTo>
                  <a:cubicBezTo>
                    <a:pt x="364828" y="183007"/>
                    <a:pt x="939205" y="388762"/>
                    <a:pt x="1323975" y="342923"/>
                  </a:cubicBezTo>
                  <a:cubicBezTo>
                    <a:pt x="1800225" y="328636"/>
                    <a:pt x="2841625" y="-3152"/>
                    <a:pt x="3209925" y="23"/>
                  </a:cubicBezTo>
                  <a:close/>
                </a:path>
              </a:pathLst>
            </a:custGeom>
            <a:solidFill>
              <a:schemeClr val="bg2">
                <a:lumMod val="20000"/>
                <a:lumOff val="80000"/>
                <a:alpha val="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800"/>
            </a:p>
          </p:txBody>
        </p:sp>
        <p:sp>
          <p:nvSpPr>
            <p:cNvPr id="6" name="Freeform: Shape 5">
              <a:extLst>
                <a:ext uri="{FF2B5EF4-FFF2-40B4-BE49-F238E27FC236}">
                  <a16:creationId xmlns:a16="http://schemas.microsoft.com/office/drawing/2014/main" id="{C2261294-81BE-6D22-181A-8B03F224AA57}"/>
                </a:ext>
              </a:extLst>
            </p:cNvPr>
            <p:cNvSpPr/>
            <p:nvPr userDrawn="1"/>
          </p:nvSpPr>
          <p:spPr>
            <a:xfrm flipH="1">
              <a:off x="-737431" y="3495645"/>
              <a:ext cx="13364595" cy="2599818"/>
            </a:xfrm>
            <a:custGeom>
              <a:avLst/>
              <a:gdLst>
                <a:gd name="connsiteX0" fmla="*/ 3209925 w 3466160"/>
                <a:gd name="connsiteY0" fmla="*/ 23 h 905208"/>
                <a:gd name="connsiteX1" fmla="*/ 3440926 w 3466160"/>
                <a:gd name="connsiteY1" fmla="*/ 41175 h 905208"/>
                <a:gd name="connsiteX2" fmla="*/ 3466160 w 3466160"/>
                <a:gd name="connsiteY2" fmla="*/ 52195 h 905208"/>
                <a:gd name="connsiteX3" fmla="*/ 3466160 w 3466160"/>
                <a:gd name="connsiteY3" fmla="*/ 711952 h 905208"/>
                <a:gd name="connsiteX4" fmla="*/ 3367128 w 3466160"/>
                <a:gd name="connsiteY4" fmla="*/ 708370 h 905208"/>
                <a:gd name="connsiteX5" fmla="*/ 2333625 w 3466160"/>
                <a:gd name="connsiteY5" fmla="*/ 561998 h 905208"/>
                <a:gd name="connsiteX6" fmla="*/ 733425 w 3466160"/>
                <a:gd name="connsiteY6" fmla="*/ 895373 h 905208"/>
                <a:gd name="connsiteX7" fmla="*/ 28941 w 3466160"/>
                <a:gd name="connsiteY7" fmla="*/ 777433 h 905208"/>
                <a:gd name="connsiteX8" fmla="*/ 0 w 3466160"/>
                <a:gd name="connsiteY8" fmla="*/ 771288 h 905208"/>
                <a:gd name="connsiteX9" fmla="*/ 0 w 3466160"/>
                <a:gd name="connsiteY9" fmla="*/ 121208 h 905208"/>
                <a:gd name="connsiteX10" fmla="*/ 44323 w 3466160"/>
                <a:gd name="connsiteY10" fmla="*/ 127662 h 905208"/>
                <a:gd name="connsiteX11" fmla="*/ 1323975 w 3466160"/>
                <a:gd name="connsiteY11" fmla="*/ 342923 h 905208"/>
                <a:gd name="connsiteX12" fmla="*/ 3209925 w 3466160"/>
                <a:gd name="connsiteY12" fmla="*/ 23 h 905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66160" h="905208">
                  <a:moveTo>
                    <a:pt x="3209925" y="23"/>
                  </a:moveTo>
                  <a:cubicBezTo>
                    <a:pt x="3302000" y="817"/>
                    <a:pt x="3376622" y="17652"/>
                    <a:pt x="3440926" y="41175"/>
                  </a:cubicBezTo>
                  <a:lnTo>
                    <a:pt x="3466160" y="52195"/>
                  </a:lnTo>
                  <a:lnTo>
                    <a:pt x="3466160" y="711952"/>
                  </a:lnTo>
                  <a:lnTo>
                    <a:pt x="3367128" y="708370"/>
                  </a:lnTo>
                  <a:cubicBezTo>
                    <a:pt x="2991107" y="682499"/>
                    <a:pt x="2697560" y="581445"/>
                    <a:pt x="2333625" y="561998"/>
                  </a:cubicBezTo>
                  <a:cubicBezTo>
                    <a:pt x="1917700" y="539773"/>
                    <a:pt x="1144587" y="827111"/>
                    <a:pt x="733425" y="895373"/>
                  </a:cubicBezTo>
                  <a:cubicBezTo>
                    <a:pt x="476449" y="938037"/>
                    <a:pt x="229959" y="831341"/>
                    <a:pt x="28941" y="777433"/>
                  </a:cubicBezTo>
                  <a:lnTo>
                    <a:pt x="0" y="771288"/>
                  </a:lnTo>
                  <a:lnTo>
                    <a:pt x="0" y="121208"/>
                  </a:lnTo>
                  <a:lnTo>
                    <a:pt x="44323" y="127662"/>
                  </a:lnTo>
                  <a:cubicBezTo>
                    <a:pt x="364828" y="183007"/>
                    <a:pt x="939205" y="388762"/>
                    <a:pt x="1323975" y="342923"/>
                  </a:cubicBezTo>
                  <a:cubicBezTo>
                    <a:pt x="1800225" y="328636"/>
                    <a:pt x="2841625" y="-3152"/>
                    <a:pt x="3209925" y="23"/>
                  </a:cubicBezTo>
                  <a:close/>
                </a:path>
              </a:pathLst>
            </a:custGeom>
            <a:solidFill>
              <a:schemeClr val="bg2">
                <a:lumMod val="20000"/>
                <a:lumOff val="80000"/>
                <a:alpha val="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800"/>
            </a:p>
          </p:txBody>
        </p:sp>
      </p:grpSp>
      <p:sp>
        <p:nvSpPr>
          <p:cNvPr id="2" name="Rectangle 1">
            <a:extLst>
              <a:ext uri="{FF2B5EF4-FFF2-40B4-BE49-F238E27FC236}">
                <a16:creationId xmlns:a16="http://schemas.microsoft.com/office/drawing/2014/main" id="{72B79250-F24A-F909-C0EE-236A85008E14}"/>
              </a:ext>
            </a:extLst>
          </p:cNvPr>
          <p:cNvSpPr/>
          <p:nvPr userDrawn="1"/>
        </p:nvSpPr>
        <p:spPr>
          <a:xfrm>
            <a:off x="0" y="0"/>
            <a:ext cx="12192000" cy="6858000"/>
          </a:xfrm>
          <a:prstGeom prst="rect">
            <a:avLst/>
          </a:prstGeom>
          <a:solidFill>
            <a:schemeClr val="accent4">
              <a:lumMod val="25000"/>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242569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Ref idx="1001">
        <a:schemeClr val="bg1"/>
      </p:bgRef>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9F986AFC-8182-5195-3CAA-9B5FF96023E4}"/>
              </a:ext>
            </a:extLst>
          </p:cNvPr>
          <p:cNvGrpSpPr/>
          <p:nvPr userDrawn="1"/>
        </p:nvGrpSpPr>
        <p:grpSpPr>
          <a:xfrm>
            <a:off x="457202" y="-39433"/>
            <a:ext cx="4434355" cy="6389498"/>
            <a:chOff x="457201" y="-39433"/>
            <a:chExt cx="4434355" cy="6389498"/>
          </a:xfrm>
        </p:grpSpPr>
        <p:sp>
          <p:nvSpPr>
            <p:cNvPr id="33" name="Freeform: Shape 32">
              <a:extLst>
                <a:ext uri="{FF2B5EF4-FFF2-40B4-BE49-F238E27FC236}">
                  <a16:creationId xmlns:a16="http://schemas.microsoft.com/office/drawing/2014/main" id="{042BB585-CA95-7823-7BD2-5411F6CD643E}"/>
                </a:ext>
              </a:extLst>
            </p:cNvPr>
            <p:cNvSpPr/>
            <p:nvPr userDrawn="1"/>
          </p:nvSpPr>
          <p:spPr>
            <a:xfrm>
              <a:off x="719417" y="-39433"/>
              <a:ext cx="4172139" cy="6156537"/>
            </a:xfrm>
            <a:custGeom>
              <a:avLst/>
              <a:gdLst>
                <a:gd name="connsiteX0" fmla="*/ 0 w 4172139"/>
                <a:gd name="connsiteY0" fmla="*/ 0 h 6156537"/>
                <a:gd name="connsiteX1" fmla="*/ 4172139 w 4172139"/>
                <a:gd name="connsiteY1" fmla="*/ 0 h 6156537"/>
                <a:gd name="connsiteX2" fmla="*/ 4166205 w 4172139"/>
                <a:gd name="connsiteY2" fmla="*/ 10997 h 6156537"/>
                <a:gd name="connsiteX3" fmla="*/ 4126569 w 4172139"/>
                <a:gd name="connsiteY3" fmla="*/ 385748 h 6156537"/>
                <a:gd name="connsiteX4" fmla="*/ 4067116 w 4172139"/>
                <a:gd name="connsiteY4" fmla="*/ 741282 h 6156537"/>
                <a:gd name="connsiteX5" fmla="*/ 3948210 w 4172139"/>
                <a:gd name="connsiteY5" fmla="*/ 962288 h 6156537"/>
                <a:gd name="connsiteX6" fmla="*/ 3631126 w 4172139"/>
                <a:gd name="connsiteY6" fmla="*/ 1135251 h 6156537"/>
                <a:gd name="connsiteX7" fmla="*/ 3195136 w 4172139"/>
                <a:gd name="connsiteY7" fmla="*/ 1260167 h 6156537"/>
                <a:gd name="connsiteX8" fmla="*/ 3145591 w 4172139"/>
                <a:gd name="connsiteY8" fmla="*/ 1269776 h 6156537"/>
                <a:gd name="connsiteX9" fmla="*/ 2838417 w 4172139"/>
                <a:gd name="connsiteY9" fmla="*/ 1385084 h 6156537"/>
                <a:gd name="connsiteX10" fmla="*/ 2620421 w 4172139"/>
                <a:gd name="connsiteY10" fmla="*/ 1634918 h 6156537"/>
                <a:gd name="connsiteX11" fmla="*/ 2551059 w 4172139"/>
                <a:gd name="connsiteY11" fmla="*/ 2211459 h 6156537"/>
                <a:gd name="connsiteX12" fmla="*/ 2531242 w 4172139"/>
                <a:gd name="connsiteY12" fmla="*/ 2624646 h 6156537"/>
                <a:gd name="connsiteX13" fmla="*/ 2412335 w 4172139"/>
                <a:gd name="connsiteY13" fmla="*/ 3162750 h 6156537"/>
                <a:gd name="connsiteX14" fmla="*/ 2233975 w 4172139"/>
                <a:gd name="connsiteY14" fmla="*/ 3537501 h 6156537"/>
                <a:gd name="connsiteX15" fmla="*/ 1996162 w 4172139"/>
                <a:gd name="connsiteY15" fmla="*/ 3883425 h 6156537"/>
                <a:gd name="connsiteX16" fmla="*/ 1619625 w 4172139"/>
                <a:gd name="connsiteY16" fmla="*/ 4287004 h 6156537"/>
                <a:gd name="connsiteX17" fmla="*/ 1134090 w 4172139"/>
                <a:gd name="connsiteY17" fmla="*/ 4517620 h 6156537"/>
                <a:gd name="connsiteX18" fmla="*/ 886368 w 4172139"/>
                <a:gd name="connsiteY18" fmla="*/ 4892371 h 6156537"/>
                <a:gd name="connsiteX19" fmla="*/ 984731 w 4172139"/>
                <a:gd name="connsiteY19" fmla="*/ 5214797 h 6156537"/>
                <a:gd name="connsiteX20" fmla="*/ 1011741 w 4172139"/>
                <a:gd name="connsiteY20" fmla="*/ 5257679 h 6156537"/>
                <a:gd name="connsiteX21" fmla="*/ 0 w 4172139"/>
                <a:gd name="connsiteY21" fmla="*/ 6156537 h 6156537"/>
                <a:gd name="connsiteX22" fmla="*/ 0 w 4172139"/>
                <a:gd name="connsiteY22" fmla="*/ 0 h 615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72139" h="6156537">
                  <a:moveTo>
                    <a:pt x="0" y="0"/>
                  </a:moveTo>
                  <a:lnTo>
                    <a:pt x="4172139" y="0"/>
                  </a:lnTo>
                  <a:lnTo>
                    <a:pt x="4166205" y="10997"/>
                  </a:lnTo>
                  <a:cubicBezTo>
                    <a:pt x="4151342" y="118297"/>
                    <a:pt x="4143084" y="264034"/>
                    <a:pt x="4126569" y="385748"/>
                  </a:cubicBezTo>
                  <a:cubicBezTo>
                    <a:pt x="4110055" y="507463"/>
                    <a:pt x="4096843" y="645191"/>
                    <a:pt x="4067116" y="741282"/>
                  </a:cubicBezTo>
                  <a:cubicBezTo>
                    <a:pt x="4037389" y="837371"/>
                    <a:pt x="4020875" y="896627"/>
                    <a:pt x="3948210" y="962288"/>
                  </a:cubicBezTo>
                  <a:cubicBezTo>
                    <a:pt x="3875544" y="1027950"/>
                    <a:pt x="3756639" y="1085604"/>
                    <a:pt x="3631126" y="1135251"/>
                  </a:cubicBezTo>
                  <a:cubicBezTo>
                    <a:pt x="3505613" y="1184896"/>
                    <a:pt x="3276057" y="1237746"/>
                    <a:pt x="3195136" y="1260167"/>
                  </a:cubicBezTo>
                  <a:cubicBezTo>
                    <a:pt x="3114213" y="1282588"/>
                    <a:pt x="3205045" y="1248957"/>
                    <a:pt x="3145591" y="1269776"/>
                  </a:cubicBezTo>
                  <a:cubicBezTo>
                    <a:pt x="3086139" y="1290596"/>
                    <a:pt x="2925943" y="1324228"/>
                    <a:pt x="2838417" y="1385084"/>
                  </a:cubicBezTo>
                  <a:cubicBezTo>
                    <a:pt x="2750888" y="1445941"/>
                    <a:pt x="2668313" y="1497189"/>
                    <a:pt x="2620421" y="1634918"/>
                  </a:cubicBezTo>
                  <a:cubicBezTo>
                    <a:pt x="2572529" y="1772647"/>
                    <a:pt x="2565922" y="2046504"/>
                    <a:pt x="2551059" y="2211459"/>
                  </a:cubicBezTo>
                  <a:cubicBezTo>
                    <a:pt x="2536196" y="2376413"/>
                    <a:pt x="2554362" y="2466098"/>
                    <a:pt x="2531242" y="2624646"/>
                  </a:cubicBezTo>
                  <a:cubicBezTo>
                    <a:pt x="2508121" y="2783194"/>
                    <a:pt x="2461879" y="3010608"/>
                    <a:pt x="2412335" y="3162750"/>
                  </a:cubicBezTo>
                  <a:cubicBezTo>
                    <a:pt x="2362790" y="3314892"/>
                    <a:pt x="2303337" y="3417389"/>
                    <a:pt x="2233975" y="3537501"/>
                  </a:cubicBezTo>
                  <a:cubicBezTo>
                    <a:pt x="2164613" y="3657613"/>
                    <a:pt x="2098554" y="3758508"/>
                    <a:pt x="1996162" y="3883425"/>
                  </a:cubicBezTo>
                  <a:cubicBezTo>
                    <a:pt x="1893770" y="4008342"/>
                    <a:pt x="1763302" y="4181304"/>
                    <a:pt x="1619625" y="4287004"/>
                  </a:cubicBezTo>
                  <a:cubicBezTo>
                    <a:pt x="1475946" y="4392702"/>
                    <a:pt x="1256299" y="4416726"/>
                    <a:pt x="1134090" y="4517620"/>
                  </a:cubicBezTo>
                  <a:cubicBezTo>
                    <a:pt x="1011880" y="4618513"/>
                    <a:pt x="891322" y="4751439"/>
                    <a:pt x="886368" y="4892371"/>
                  </a:cubicBezTo>
                  <a:cubicBezTo>
                    <a:pt x="883272" y="4980454"/>
                    <a:pt x="925333" y="5109825"/>
                    <a:pt x="984731" y="5214797"/>
                  </a:cubicBezTo>
                  <a:lnTo>
                    <a:pt x="1011741" y="5257679"/>
                  </a:lnTo>
                  <a:lnTo>
                    <a:pt x="0" y="6156537"/>
                  </a:lnTo>
                  <a:lnTo>
                    <a:pt x="0" y="0"/>
                  </a:lnTo>
                  <a:close/>
                </a:path>
              </a:pathLst>
            </a:custGeom>
            <a:solidFill>
              <a:schemeClr val="accent3">
                <a:lumMod val="75000"/>
                <a:alpha val="60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Freeform: Shape 26">
              <a:extLst>
                <a:ext uri="{FF2B5EF4-FFF2-40B4-BE49-F238E27FC236}">
                  <a16:creationId xmlns:a16="http://schemas.microsoft.com/office/drawing/2014/main" id="{DD6D36D1-EC69-F52C-D783-D68A22F5711F}"/>
                </a:ext>
              </a:extLst>
            </p:cNvPr>
            <p:cNvSpPr/>
            <p:nvPr userDrawn="1"/>
          </p:nvSpPr>
          <p:spPr>
            <a:xfrm>
              <a:off x="457201" y="-19717"/>
              <a:ext cx="4172139" cy="6369782"/>
            </a:xfrm>
            <a:custGeom>
              <a:avLst/>
              <a:gdLst>
                <a:gd name="connsiteX0" fmla="*/ 0 w 4172139"/>
                <a:gd name="connsiteY0" fmla="*/ 0 h 6369782"/>
                <a:gd name="connsiteX1" fmla="*/ 4172139 w 4172139"/>
                <a:gd name="connsiteY1" fmla="*/ 0 h 6369782"/>
                <a:gd name="connsiteX2" fmla="*/ 4166204 w 4172139"/>
                <a:gd name="connsiteY2" fmla="*/ 10997 h 6369782"/>
                <a:gd name="connsiteX3" fmla="*/ 4126569 w 4172139"/>
                <a:gd name="connsiteY3" fmla="*/ 385748 h 6369782"/>
                <a:gd name="connsiteX4" fmla="*/ 4067116 w 4172139"/>
                <a:gd name="connsiteY4" fmla="*/ 741282 h 6369782"/>
                <a:gd name="connsiteX5" fmla="*/ 3948210 w 4172139"/>
                <a:gd name="connsiteY5" fmla="*/ 962288 h 6369782"/>
                <a:gd name="connsiteX6" fmla="*/ 3631126 w 4172139"/>
                <a:gd name="connsiteY6" fmla="*/ 1135251 h 6369782"/>
                <a:gd name="connsiteX7" fmla="*/ 3195136 w 4172139"/>
                <a:gd name="connsiteY7" fmla="*/ 1260167 h 6369782"/>
                <a:gd name="connsiteX8" fmla="*/ 3145591 w 4172139"/>
                <a:gd name="connsiteY8" fmla="*/ 1269776 h 6369782"/>
                <a:gd name="connsiteX9" fmla="*/ 2838417 w 4172139"/>
                <a:gd name="connsiteY9" fmla="*/ 1385084 h 6369782"/>
                <a:gd name="connsiteX10" fmla="*/ 2620421 w 4172139"/>
                <a:gd name="connsiteY10" fmla="*/ 1634918 h 6369782"/>
                <a:gd name="connsiteX11" fmla="*/ 2551059 w 4172139"/>
                <a:gd name="connsiteY11" fmla="*/ 2211459 h 6369782"/>
                <a:gd name="connsiteX12" fmla="*/ 2531242 w 4172139"/>
                <a:gd name="connsiteY12" fmla="*/ 2624646 h 6369782"/>
                <a:gd name="connsiteX13" fmla="*/ 2412335 w 4172139"/>
                <a:gd name="connsiteY13" fmla="*/ 3162750 h 6369782"/>
                <a:gd name="connsiteX14" fmla="*/ 2233975 w 4172139"/>
                <a:gd name="connsiteY14" fmla="*/ 3537501 h 6369782"/>
                <a:gd name="connsiteX15" fmla="*/ 1996162 w 4172139"/>
                <a:gd name="connsiteY15" fmla="*/ 3883425 h 6369782"/>
                <a:gd name="connsiteX16" fmla="*/ 1619625 w 4172139"/>
                <a:gd name="connsiteY16" fmla="*/ 4287004 h 6369782"/>
                <a:gd name="connsiteX17" fmla="*/ 1134090 w 4172139"/>
                <a:gd name="connsiteY17" fmla="*/ 4517620 h 6369782"/>
                <a:gd name="connsiteX18" fmla="*/ 886368 w 4172139"/>
                <a:gd name="connsiteY18" fmla="*/ 4892371 h 6369782"/>
                <a:gd name="connsiteX19" fmla="*/ 1104363 w 4172139"/>
                <a:gd name="connsiteY19" fmla="*/ 5363211 h 6369782"/>
                <a:gd name="connsiteX20" fmla="*/ 1121747 w 4172139"/>
                <a:gd name="connsiteY20" fmla="*/ 5373191 h 6369782"/>
                <a:gd name="connsiteX21" fmla="*/ 0 w 4172139"/>
                <a:gd name="connsiteY21" fmla="*/ 6369782 h 6369782"/>
                <a:gd name="connsiteX22" fmla="*/ 0 w 4172139"/>
                <a:gd name="connsiteY22" fmla="*/ 0 h 6369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172139" h="6369782">
                  <a:moveTo>
                    <a:pt x="0" y="0"/>
                  </a:moveTo>
                  <a:lnTo>
                    <a:pt x="4172139" y="0"/>
                  </a:lnTo>
                  <a:lnTo>
                    <a:pt x="4166204" y="10997"/>
                  </a:lnTo>
                  <a:cubicBezTo>
                    <a:pt x="4151342" y="118297"/>
                    <a:pt x="4143084" y="264034"/>
                    <a:pt x="4126569" y="385748"/>
                  </a:cubicBezTo>
                  <a:cubicBezTo>
                    <a:pt x="4110055" y="507463"/>
                    <a:pt x="4096843" y="645192"/>
                    <a:pt x="4067116" y="741282"/>
                  </a:cubicBezTo>
                  <a:cubicBezTo>
                    <a:pt x="4037389" y="837371"/>
                    <a:pt x="4020875" y="896627"/>
                    <a:pt x="3948210" y="962288"/>
                  </a:cubicBezTo>
                  <a:cubicBezTo>
                    <a:pt x="3875545" y="1027949"/>
                    <a:pt x="3756639" y="1085604"/>
                    <a:pt x="3631126" y="1135251"/>
                  </a:cubicBezTo>
                  <a:cubicBezTo>
                    <a:pt x="3505613" y="1184896"/>
                    <a:pt x="3276057" y="1237746"/>
                    <a:pt x="3195136" y="1260167"/>
                  </a:cubicBezTo>
                  <a:cubicBezTo>
                    <a:pt x="3114213" y="1282588"/>
                    <a:pt x="3205045" y="1248957"/>
                    <a:pt x="3145591" y="1269776"/>
                  </a:cubicBezTo>
                  <a:cubicBezTo>
                    <a:pt x="3086139" y="1290596"/>
                    <a:pt x="2925944" y="1324228"/>
                    <a:pt x="2838417" y="1385084"/>
                  </a:cubicBezTo>
                  <a:cubicBezTo>
                    <a:pt x="2750888" y="1445941"/>
                    <a:pt x="2668313" y="1497189"/>
                    <a:pt x="2620421" y="1634918"/>
                  </a:cubicBezTo>
                  <a:cubicBezTo>
                    <a:pt x="2572529" y="1772647"/>
                    <a:pt x="2565922" y="2046504"/>
                    <a:pt x="2551059" y="2211459"/>
                  </a:cubicBezTo>
                  <a:cubicBezTo>
                    <a:pt x="2536196" y="2376413"/>
                    <a:pt x="2554362" y="2466098"/>
                    <a:pt x="2531242" y="2624646"/>
                  </a:cubicBezTo>
                  <a:cubicBezTo>
                    <a:pt x="2508121" y="2783194"/>
                    <a:pt x="2461878" y="3010608"/>
                    <a:pt x="2412335" y="3162750"/>
                  </a:cubicBezTo>
                  <a:cubicBezTo>
                    <a:pt x="2362790" y="3314892"/>
                    <a:pt x="2303337" y="3417389"/>
                    <a:pt x="2233975" y="3537501"/>
                  </a:cubicBezTo>
                  <a:cubicBezTo>
                    <a:pt x="2164613" y="3657613"/>
                    <a:pt x="2098554" y="3758508"/>
                    <a:pt x="1996162" y="3883425"/>
                  </a:cubicBezTo>
                  <a:cubicBezTo>
                    <a:pt x="1893770" y="4008342"/>
                    <a:pt x="1763302" y="4181304"/>
                    <a:pt x="1619625" y="4287004"/>
                  </a:cubicBezTo>
                  <a:cubicBezTo>
                    <a:pt x="1475946" y="4392702"/>
                    <a:pt x="1256299" y="4416726"/>
                    <a:pt x="1134090" y="4517620"/>
                  </a:cubicBezTo>
                  <a:cubicBezTo>
                    <a:pt x="1011880" y="4618513"/>
                    <a:pt x="891322" y="4751439"/>
                    <a:pt x="886368" y="4892371"/>
                  </a:cubicBezTo>
                  <a:cubicBezTo>
                    <a:pt x="881414" y="5033303"/>
                    <a:pt x="992063" y="5279933"/>
                    <a:pt x="1104363" y="5363211"/>
                  </a:cubicBezTo>
                  <a:lnTo>
                    <a:pt x="1121747" y="5373191"/>
                  </a:lnTo>
                  <a:lnTo>
                    <a:pt x="0" y="6369782"/>
                  </a:lnTo>
                  <a:lnTo>
                    <a:pt x="0" y="0"/>
                  </a:lnTo>
                  <a:close/>
                </a:path>
              </a:pathLst>
            </a:custGeom>
            <a:solidFill>
              <a:schemeClr val="accent3">
                <a:lumMod val="40000"/>
                <a:lumOff val="60000"/>
                <a:alpha val="60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AAB07C10-FE62-307B-A961-BFE709B3CFD3}"/>
                </a:ext>
              </a:extLst>
            </p:cNvPr>
            <p:cNvSpPr/>
            <p:nvPr userDrawn="1"/>
          </p:nvSpPr>
          <p:spPr>
            <a:xfrm>
              <a:off x="457201" y="-1"/>
              <a:ext cx="3995084" cy="6350065"/>
            </a:xfrm>
            <a:custGeom>
              <a:avLst/>
              <a:gdLst>
                <a:gd name="connsiteX0" fmla="*/ 0 w 3995084"/>
                <a:gd name="connsiteY0" fmla="*/ 0 h 6350065"/>
                <a:gd name="connsiteX1" fmla="*/ 3995084 w 3995084"/>
                <a:gd name="connsiteY1" fmla="*/ 0 h 6350065"/>
                <a:gd name="connsiteX2" fmla="*/ 3989401 w 3995084"/>
                <a:gd name="connsiteY2" fmla="*/ 10997 h 6350065"/>
                <a:gd name="connsiteX3" fmla="*/ 3951448 w 3995084"/>
                <a:gd name="connsiteY3" fmla="*/ 385748 h 6350065"/>
                <a:gd name="connsiteX4" fmla="*/ 3894518 w 3995084"/>
                <a:gd name="connsiteY4" fmla="*/ 741282 h 6350065"/>
                <a:gd name="connsiteX5" fmla="*/ 3780658 w 3995084"/>
                <a:gd name="connsiteY5" fmla="*/ 962288 h 6350065"/>
                <a:gd name="connsiteX6" fmla="*/ 3477031 w 3995084"/>
                <a:gd name="connsiteY6" fmla="*/ 1135251 h 6350065"/>
                <a:gd name="connsiteX7" fmla="*/ 3059543 w 3995084"/>
                <a:gd name="connsiteY7" fmla="*/ 1260167 h 6350065"/>
                <a:gd name="connsiteX8" fmla="*/ 3012100 w 3995084"/>
                <a:gd name="connsiteY8" fmla="*/ 1269776 h 6350065"/>
                <a:gd name="connsiteX9" fmla="*/ 2717962 w 3995084"/>
                <a:gd name="connsiteY9" fmla="*/ 1385084 h 6350065"/>
                <a:gd name="connsiteX10" fmla="*/ 2509217 w 3995084"/>
                <a:gd name="connsiteY10" fmla="*/ 1634918 h 6350065"/>
                <a:gd name="connsiteX11" fmla="*/ 2442798 w 3995084"/>
                <a:gd name="connsiteY11" fmla="*/ 2211459 h 6350065"/>
                <a:gd name="connsiteX12" fmla="*/ 2423822 w 3995084"/>
                <a:gd name="connsiteY12" fmla="*/ 2624646 h 6350065"/>
                <a:gd name="connsiteX13" fmla="*/ 2309961 w 3995084"/>
                <a:gd name="connsiteY13" fmla="*/ 3162750 h 6350065"/>
                <a:gd name="connsiteX14" fmla="*/ 2139171 w 3995084"/>
                <a:gd name="connsiteY14" fmla="*/ 3537501 h 6350065"/>
                <a:gd name="connsiteX15" fmla="*/ 1911449 w 3995084"/>
                <a:gd name="connsiteY15" fmla="*/ 3883425 h 6350065"/>
                <a:gd name="connsiteX16" fmla="*/ 1550892 w 3995084"/>
                <a:gd name="connsiteY16" fmla="*/ 4287004 h 6350065"/>
                <a:gd name="connsiteX17" fmla="*/ 1085962 w 3995084"/>
                <a:gd name="connsiteY17" fmla="*/ 4517620 h 6350065"/>
                <a:gd name="connsiteX18" fmla="*/ 848753 w 3995084"/>
                <a:gd name="connsiteY18" fmla="*/ 4892371 h 6350065"/>
                <a:gd name="connsiteX19" fmla="*/ 1057497 w 3995084"/>
                <a:gd name="connsiteY19" fmla="*/ 5363211 h 6350065"/>
                <a:gd name="connsiteX20" fmla="*/ 1089316 w 3995084"/>
                <a:gd name="connsiteY20" fmla="*/ 5382287 h 6350065"/>
                <a:gd name="connsiteX21" fmla="*/ 0 w 3995084"/>
                <a:gd name="connsiteY21" fmla="*/ 6350065 h 6350065"/>
                <a:gd name="connsiteX22" fmla="*/ 0 w 3995084"/>
                <a:gd name="connsiteY22" fmla="*/ 0 h 6350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995084" h="6350065">
                  <a:moveTo>
                    <a:pt x="0" y="0"/>
                  </a:moveTo>
                  <a:lnTo>
                    <a:pt x="3995084" y="0"/>
                  </a:lnTo>
                  <a:lnTo>
                    <a:pt x="3989401" y="10997"/>
                  </a:lnTo>
                  <a:cubicBezTo>
                    <a:pt x="3975169" y="118297"/>
                    <a:pt x="3967263" y="264034"/>
                    <a:pt x="3951448" y="385748"/>
                  </a:cubicBezTo>
                  <a:cubicBezTo>
                    <a:pt x="3935635" y="507463"/>
                    <a:pt x="3922984" y="645191"/>
                    <a:pt x="3894518" y="741282"/>
                  </a:cubicBezTo>
                  <a:cubicBezTo>
                    <a:pt x="3866053" y="837371"/>
                    <a:pt x="3850239" y="896627"/>
                    <a:pt x="3780658" y="962288"/>
                  </a:cubicBezTo>
                  <a:cubicBezTo>
                    <a:pt x="3711076" y="1027950"/>
                    <a:pt x="3597217" y="1085604"/>
                    <a:pt x="3477031" y="1135251"/>
                  </a:cubicBezTo>
                  <a:cubicBezTo>
                    <a:pt x="3356844" y="1184896"/>
                    <a:pt x="3137030" y="1237746"/>
                    <a:pt x="3059543" y="1260167"/>
                  </a:cubicBezTo>
                  <a:cubicBezTo>
                    <a:pt x="2982054" y="1282588"/>
                    <a:pt x="3069031" y="1248957"/>
                    <a:pt x="3012100" y="1269776"/>
                  </a:cubicBezTo>
                  <a:cubicBezTo>
                    <a:pt x="2955171" y="1290596"/>
                    <a:pt x="2801774" y="1324228"/>
                    <a:pt x="2717962" y="1385084"/>
                  </a:cubicBezTo>
                  <a:cubicBezTo>
                    <a:pt x="2634148" y="1445941"/>
                    <a:pt x="2555077" y="1497189"/>
                    <a:pt x="2509217" y="1634918"/>
                  </a:cubicBezTo>
                  <a:cubicBezTo>
                    <a:pt x="2463357" y="1772647"/>
                    <a:pt x="2457031" y="2046504"/>
                    <a:pt x="2442798" y="2211459"/>
                  </a:cubicBezTo>
                  <a:cubicBezTo>
                    <a:pt x="2428566" y="2376413"/>
                    <a:pt x="2445961" y="2466098"/>
                    <a:pt x="2423822" y="2624646"/>
                  </a:cubicBezTo>
                  <a:cubicBezTo>
                    <a:pt x="2401683" y="2783194"/>
                    <a:pt x="2357403" y="3010608"/>
                    <a:pt x="2309961" y="3162750"/>
                  </a:cubicBezTo>
                  <a:cubicBezTo>
                    <a:pt x="2262519" y="3314892"/>
                    <a:pt x="2205589" y="3417389"/>
                    <a:pt x="2139171" y="3537501"/>
                  </a:cubicBezTo>
                  <a:cubicBezTo>
                    <a:pt x="2072753" y="3657613"/>
                    <a:pt x="2009496" y="3758508"/>
                    <a:pt x="1911449" y="3883425"/>
                  </a:cubicBezTo>
                  <a:cubicBezTo>
                    <a:pt x="1813404" y="4008342"/>
                    <a:pt x="1688472" y="4181304"/>
                    <a:pt x="1550892" y="4287004"/>
                  </a:cubicBezTo>
                  <a:cubicBezTo>
                    <a:pt x="1413311" y="4392702"/>
                    <a:pt x="1202985" y="4416726"/>
                    <a:pt x="1085962" y="4517620"/>
                  </a:cubicBezTo>
                  <a:cubicBezTo>
                    <a:pt x="968939" y="4618513"/>
                    <a:pt x="853497" y="4751439"/>
                    <a:pt x="848753" y="4892371"/>
                  </a:cubicBezTo>
                  <a:cubicBezTo>
                    <a:pt x="844009" y="5033303"/>
                    <a:pt x="949962" y="5279933"/>
                    <a:pt x="1057497" y="5363211"/>
                  </a:cubicBezTo>
                  <a:lnTo>
                    <a:pt x="1089316" y="5382287"/>
                  </a:lnTo>
                  <a:lnTo>
                    <a:pt x="0" y="6350065"/>
                  </a:lnTo>
                  <a:lnTo>
                    <a:pt x="0" y="0"/>
                  </a:lnTo>
                  <a:close/>
                </a:path>
              </a:pathLst>
            </a:custGeom>
            <a:solidFill>
              <a:schemeClr val="bg1">
                <a:alpha val="60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8" name="Group 37">
            <a:extLst>
              <a:ext uri="{FF2B5EF4-FFF2-40B4-BE49-F238E27FC236}">
                <a16:creationId xmlns:a16="http://schemas.microsoft.com/office/drawing/2014/main" id="{459948D1-9306-9F60-445D-513C67F717CF}"/>
              </a:ext>
            </a:extLst>
          </p:cNvPr>
          <p:cNvGrpSpPr/>
          <p:nvPr userDrawn="1"/>
        </p:nvGrpSpPr>
        <p:grpSpPr>
          <a:xfrm>
            <a:off x="457200" y="3961937"/>
            <a:ext cx="11734800" cy="2674438"/>
            <a:chOff x="457200" y="3961936"/>
            <a:chExt cx="11734800" cy="2674438"/>
          </a:xfrm>
        </p:grpSpPr>
        <p:sp>
          <p:nvSpPr>
            <p:cNvPr id="32" name="Freeform: Shape 31">
              <a:extLst>
                <a:ext uri="{FF2B5EF4-FFF2-40B4-BE49-F238E27FC236}">
                  <a16:creationId xmlns:a16="http://schemas.microsoft.com/office/drawing/2014/main" id="{F3C054A8-43F3-3386-41A5-E3ABBA17D4CD}"/>
                </a:ext>
              </a:extLst>
            </p:cNvPr>
            <p:cNvSpPr/>
            <p:nvPr userDrawn="1"/>
          </p:nvSpPr>
          <p:spPr>
            <a:xfrm>
              <a:off x="719417" y="3961936"/>
              <a:ext cx="11472583" cy="2635006"/>
            </a:xfrm>
            <a:custGeom>
              <a:avLst/>
              <a:gdLst>
                <a:gd name="connsiteX0" fmla="*/ 9887959 w 11472583"/>
                <a:gd name="connsiteY0" fmla="*/ 1568 h 2635006"/>
                <a:gd name="connsiteX1" fmla="*/ 10141254 w 11472583"/>
                <a:gd name="connsiteY1" fmla="*/ 16582 h 2635006"/>
                <a:gd name="connsiteX2" fmla="*/ 10745695 w 11472583"/>
                <a:gd name="connsiteY2" fmla="*/ 218372 h 2635006"/>
                <a:gd name="connsiteX3" fmla="*/ 11389772 w 11472583"/>
                <a:gd name="connsiteY3" fmla="*/ 593122 h 2635006"/>
                <a:gd name="connsiteX4" fmla="*/ 11472583 w 11472583"/>
                <a:gd name="connsiteY4" fmla="*/ 632495 h 2635006"/>
                <a:gd name="connsiteX5" fmla="*/ 11472583 w 11472583"/>
                <a:gd name="connsiteY5" fmla="*/ 2635006 h 2635006"/>
                <a:gd name="connsiteX6" fmla="*/ 0 w 11472583"/>
                <a:gd name="connsiteY6" fmla="*/ 2635006 h 2635006"/>
                <a:gd name="connsiteX7" fmla="*/ 0 w 11472583"/>
                <a:gd name="connsiteY7" fmla="*/ 2216324 h 2635006"/>
                <a:gd name="connsiteX8" fmla="*/ 1038661 w 11472583"/>
                <a:gd name="connsiteY8" fmla="*/ 1293549 h 2635006"/>
                <a:gd name="connsiteX9" fmla="*/ 1062550 w 11472583"/>
                <a:gd name="connsiteY9" fmla="*/ 1323481 h 2635006"/>
                <a:gd name="connsiteX10" fmla="*/ 1104363 w 11472583"/>
                <a:gd name="connsiteY10" fmla="*/ 1361842 h 2635006"/>
                <a:gd name="connsiteX11" fmla="*/ 1560171 w 11472583"/>
                <a:gd name="connsiteY11" fmla="*/ 1390669 h 2635006"/>
                <a:gd name="connsiteX12" fmla="*/ 1976345 w 11472583"/>
                <a:gd name="connsiteY12" fmla="*/ 1188881 h 2635006"/>
                <a:gd name="connsiteX13" fmla="*/ 2323155 w 11472583"/>
                <a:gd name="connsiteY13" fmla="*/ 1073573 h 2635006"/>
                <a:gd name="connsiteX14" fmla="*/ 2828508 w 11472583"/>
                <a:gd name="connsiteY14" fmla="*/ 1025528 h 2635006"/>
                <a:gd name="connsiteX15" fmla="*/ 3601399 w 11472583"/>
                <a:gd name="connsiteY15" fmla="*/ 1160053 h 2635006"/>
                <a:gd name="connsiteX16" fmla="*/ 4077025 w 11472583"/>
                <a:gd name="connsiteY16" fmla="*/ 1313798 h 2635006"/>
                <a:gd name="connsiteX17" fmla="*/ 4463473 w 11472583"/>
                <a:gd name="connsiteY17" fmla="*/ 1381061 h 2635006"/>
                <a:gd name="connsiteX18" fmla="*/ 4899462 w 11472583"/>
                <a:gd name="connsiteY18" fmla="*/ 1256143 h 2635006"/>
                <a:gd name="connsiteX19" fmla="*/ 5464269 w 11472583"/>
                <a:gd name="connsiteY19" fmla="*/ 814129 h 2635006"/>
                <a:gd name="connsiteX20" fmla="*/ 5840807 w 11472583"/>
                <a:gd name="connsiteY20" fmla="*/ 631559 h 2635006"/>
                <a:gd name="connsiteX21" fmla="*/ 6217342 w 11472583"/>
                <a:gd name="connsiteY21" fmla="*/ 621949 h 2635006"/>
                <a:gd name="connsiteX22" fmla="*/ 6901053 w 11472583"/>
                <a:gd name="connsiteY22" fmla="*/ 910220 h 2635006"/>
                <a:gd name="connsiteX23" fmla="*/ 7366770 w 11472583"/>
                <a:gd name="connsiteY23" fmla="*/ 1150445 h 2635006"/>
                <a:gd name="connsiteX24" fmla="*/ 7604584 w 11472583"/>
                <a:gd name="connsiteY24" fmla="*/ 1256143 h 2635006"/>
                <a:gd name="connsiteX25" fmla="*/ 7961303 w 11472583"/>
                <a:gd name="connsiteY25" fmla="*/ 1294579 h 2635006"/>
                <a:gd name="connsiteX26" fmla="*/ 8407202 w 11472583"/>
                <a:gd name="connsiteY26" fmla="*/ 1140836 h 2635006"/>
                <a:gd name="connsiteX27" fmla="*/ 8922463 w 11472583"/>
                <a:gd name="connsiteY27" fmla="*/ 621949 h 2635006"/>
                <a:gd name="connsiteX28" fmla="*/ 9308909 w 11472583"/>
                <a:gd name="connsiteY28" fmla="*/ 227980 h 2635006"/>
                <a:gd name="connsiteX29" fmla="*/ 9665627 w 11472583"/>
                <a:gd name="connsiteY29" fmla="*/ 35800 h 2635006"/>
                <a:gd name="connsiteX30" fmla="*/ 9887959 w 11472583"/>
                <a:gd name="connsiteY30" fmla="*/ 1568 h 2635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472583" h="2635006">
                  <a:moveTo>
                    <a:pt x="9887959" y="1568"/>
                  </a:moveTo>
                  <a:cubicBezTo>
                    <a:pt x="9967024" y="-2636"/>
                    <a:pt x="10051249" y="1368"/>
                    <a:pt x="10141254" y="16582"/>
                  </a:cubicBezTo>
                  <a:cubicBezTo>
                    <a:pt x="10321264" y="47010"/>
                    <a:pt x="10537609" y="122281"/>
                    <a:pt x="10745695" y="218372"/>
                  </a:cubicBezTo>
                  <a:cubicBezTo>
                    <a:pt x="10953782" y="314461"/>
                    <a:pt x="11170126" y="485823"/>
                    <a:pt x="11389772" y="593122"/>
                  </a:cubicBezTo>
                  <a:lnTo>
                    <a:pt x="11472583" y="632495"/>
                  </a:lnTo>
                  <a:lnTo>
                    <a:pt x="11472583" y="2635006"/>
                  </a:lnTo>
                  <a:lnTo>
                    <a:pt x="0" y="2635006"/>
                  </a:lnTo>
                  <a:lnTo>
                    <a:pt x="0" y="2216324"/>
                  </a:lnTo>
                  <a:lnTo>
                    <a:pt x="1038661" y="1293549"/>
                  </a:lnTo>
                  <a:lnTo>
                    <a:pt x="1062550" y="1323481"/>
                  </a:lnTo>
                  <a:cubicBezTo>
                    <a:pt x="1076314" y="1338470"/>
                    <a:pt x="1090326" y="1351432"/>
                    <a:pt x="1104363" y="1361842"/>
                  </a:cubicBezTo>
                  <a:cubicBezTo>
                    <a:pt x="1216663" y="1445121"/>
                    <a:pt x="1414841" y="1419497"/>
                    <a:pt x="1560171" y="1390669"/>
                  </a:cubicBezTo>
                  <a:cubicBezTo>
                    <a:pt x="1705501" y="1361842"/>
                    <a:pt x="1849181" y="1241729"/>
                    <a:pt x="1976345" y="1188881"/>
                  </a:cubicBezTo>
                  <a:cubicBezTo>
                    <a:pt x="2103507" y="1136032"/>
                    <a:pt x="2181128" y="1100797"/>
                    <a:pt x="2323155" y="1073573"/>
                  </a:cubicBezTo>
                  <a:cubicBezTo>
                    <a:pt x="2465182" y="1046348"/>
                    <a:pt x="2615468" y="1011114"/>
                    <a:pt x="2828508" y="1025528"/>
                  </a:cubicBezTo>
                  <a:cubicBezTo>
                    <a:pt x="3041547" y="1039941"/>
                    <a:pt x="3393314" y="1112008"/>
                    <a:pt x="3601399" y="1160053"/>
                  </a:cubicBezTo>
                  <a:cubicBezTo>
                    <a:pt x="3809485" y="1208098"/>
                    <a:pt x="3933347" y="1276964"/>
                    <a:pt x="4077025" y="1313798"/>
                  </a:cubicBezTo>
                  <a:cubicBezTo>
                    <a:pt x="4220704" y="1350631"/>
                    <a:pt x="4326400" y="1390669"/>
                    <a:pt x="4463473" y="1381061"/>
                  </a:cubicBezTo>
                  <a:cubicBezTo>
                    <a:pt x="4600544" y="1371451"/>
                    <a:pt x="4732662" y="1350631"/>
                    <a:pt x="4899462" y="1256143"/>
                  </a:cubicBezTo>
                  <a:cubicBezTo>
                    <a:pt x="5066261" y="1161656"/>
                    <a:pt x="5307380" y="918227"/>
                    <a:pt x="5464269" y="814129"/>
                  </a:cubicBezTo>
                  <a:cubicBezTo>
                    <a:pt x="5621160" y="710031"/>
                    <a:pt x="5715293" y="663588"/>
                    <a:pt x="5840807" y="631559"/>
                  </a:cubicBezTo>
                  <a:cubicBezTo>
                    <a:pt x="5966317" y="599528"/>
                    <a:pt x="6040634" y="575507"/>
                    <a:pt x="6217342" y="621949"/>
                  </a:cubicBezTo>
                  <a:cubicBezTo>
                    <a:pt x="6394051" y="668394"/>
                    <a:pt x="6709482" y="822137"/>
                    <a:pt x="6901053" y="910220"/>
                  </a:cubicBezTo>
                  <a:cubicBezTo>
                    <a:pt x="7092625" y="998302"/>
                    <a:pt x="7249515" y="1092790"/>
                    <a:pt x="7366770" y="1150445"/>
                  </a:cubicBezTo>
                  <a:cubicBezTo>
                    <a:pt x="7484026" y="1208098"/>
                    <a:pt x="7505495" y="1232122"/>
                    <a:pt x="7604584" y="1256143"/>
                  </a:cubicBezTo>
                  <a:cubicBezTo>
                    <a:pt x="7703672" y="1280166"/>
                    <a:pt x="7827531" y="1313798"/>
                    <a:pt x="7961303" y="1294579"/>
                  </a:cubicBezTo>
                  <a:cubicBezTo>
                    <a:pt x="8095073" y="1275361"/>
                    <a:pt x="8247009" y="1252940"/>
                    <a:pt x="8407202" y="1140836"/>
                  </a:cubicBezTo>
                  <a:cubicBezTo>
                    <a:pt x="8567395" y="1028731"/>
                    <a:pt x="8772179" y="774092"/>
                    <a:pt x="8922463" y="621949"/>
                  </a:cubicBezTo>
                  <a:cubicBezTo>
                    <a:pt x="9072748" y="469807"/>
                    <a:pt x="9185048" y="325671"/>
                    <a:pt x="9308909" y="227980"/>
                  </a:cubicBezTo>
                  <a:cubicBezTo>
                    <a:pt x="9432769" y="130289"/>
                    <a:pt x="9526904" y="71033"/>
                    <a:pt x="9665627" y="35800"/>
                  </a:cubicBezTo>
                  <a:cubicBezTo>
                    <a:pt x="9734990" y="18184"/>
                    <a:pt x="9808894" y="5772"/>
                    <a:pt x="9887959" y="1568"/>
                  </a:cubicBezTo>
                  <a:close/>
                </a:path>
              </a:pathLst>
            </a:custGeom>
            <a:solidFill>
              <a:schemeClr val="accent3">
                <a:lumMod val="75000"/>
                <a:alpha val="60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Freeform: Shape 25">
              <a:extLst>
                <a:ext uri="{FF2B5EF4-FFF2-40B4-BE49-F238E27FC236}">
                  <a16:creationId xmlns:a16="http://schemas.microsoft.com/office/drawing/2014/main" id="{10C094B6-FCDA-0925-5B18-4D87359B767B}"/>
                </a:ext>
              </a:extLst>
            </p:cNvPr>
            <p:cNvSpPr/>
            <p:nvPr userDrawn="1"/>
          </p:nvSpPr>
          <p:spPr>
            <a:xfrm>
              <a:off x="457200" y="3981652"/>
              <a:ext cx="11734800" cy="2635006"/>
            </a:xfrm>
            <a:custGeom>
              <a:avLst/>
              <a:gdLst>
                <a:gd name="connsiteX0" fmla="*/ 9887959 w 11734800"/>
                <a:gd name="connsiteY0" fmla="*/ 1568 h 2635006"/>
                <a:gd name="connsiteX1" fmla="*/ 10141254 w 11734800"/>
                <a:gd name="connsiteY1" fmla="*/ 16582 h 2635006"/>
                <a:gd name="connsiteX2" fmla="*/ 10745695 w 11734800"/>
                <a:gd name="connsiteY2" fmla="*/ 218372 h 2635006"/>
                <a:gd name="connsiteX3" fmla="*/ 11389772 w 11734800"/>
                <a:gd name="connsiteY3" fmla="*/ 593122 h 2635006"/>
                <a:gd name="connsiteX4" fmla="*/ 11727913 w 11734800"/>
                <a:gd name="connsiteY4" fmla="*/ 747467 h 2635006"/>
                <a:gd name="connsiteX5" fmla="*/ 11734800 w 11734800"/>
                <a:gd name="connsiteY5" fmla="*/ 750091 h 2635006"/>
                <a:gd name="connsiteX6" fmla="*/ 11734800 w 11734800"/>
                <a:gd name="connsiteY6" fmla="*/ 2635006 h 2635006"/>
                <a:gd name="connsiteX7" fmla="*/ 0 w 11734800"/>
                <a:gd name="connsiteY7" fmla="*/ 2635006 h 2635006"/>
                <a:gd name="connsiteX8" fmla="*/ 0 w 11734800"/>
                <a:gd name="connsiteY8" fmla="*/ 2429568 h 2635006"/>
                <a:gd name="connsiteX9" fmla="*/ 1166208 w 11734800"/>
                <a:gd name="connsiteY9" fmla="*/ 1393478 h 2635006"/>
                <a:gd name="connsiteX10" fmla="*/ 1202523 w 11734800"/>
                <a:gd name="connsiteY10" fmla="*/ 1405533 h 2635006"/>
                <a:gd name="connsiteX11" fmla="*/ 1560171 w 11734800"/>
                <a:gd name="connsiteY11" fmla="*/ 1390669 h 2635006"/>
                <a:gd name="connsiteX12" fmla="*/ 1976345 w 11734800"/>
                <a:gd name="connsiteY12" fmla="*/ 1188881 h 2635006"/>
                <a:gd name="connsiteX13" fmla="*/ 2323155 w 11734800"/>
                <a:gd name="connsiteY13" fmla="*/ 1073573 h 2635006"/>
                <a:gd name="connsiteX14" fmla="*/ 2828508 w 11734800"/>
                <a:gd name="connsiteY14" fmla="*/ 1025528 h 2635006"/>
                <a:gd name="connsiteX15" fmla="*/ 3601400 w 11734800"/>
                <a:gd name="connsiteY15" fmla="*/ 1160053 h 2635006"/>
                <a:gd name="connsiteX16" fmla="*/ 4077025 w 11734800"/>
                <a:gd name="connsiteY16" fmla="*/ 1313798 h 2635006"/>
                <a:gd name="connsiteX17" fmla="*/ 4463473 w 11734800"/>
                <a:gd name="connsiteY17" fmla="*/ 1381061 h 2635006"/>
                <a:gd name="connsiteX18" fmla="*/ 4899462 w 11734800"/>
                <a:gd name="connsiteY18" fmla="*/ 1256143 h 2635006"/>
                <a:gd name="connsiteX19" fmla="*/ 5464269 w 11734800"/>
                <a:gd name="connsiteY19" fmla="*/ 814129 h 2635006"/>
                <a:gd name="connsiteX20" fmla="*/ 5840806 w 11734800"/>
                <a:gd name="connsiteY20" fmla="*/ 631559 h 2635006"/>
                <a:gd name="connsiteX21" fmla="*/ 6217342 w 11734800"/>
                <a:gd name="connsiteY21" fmla="*/ 621949 h 2635006"/>
                <a:gd name="connsiteX22" fmla="*/ 6901053 w 11734800"/>
                <a:gd name="connsiteY22" fmla="*/ 910220 h 2635006"/>
                <a:gd name="connsiteX23" fmla="*/ 7366770 w 11734800"/>
                <a:gd name="connsiteY23" fmla="*/ 1150445 h 2635006"/>
                <a:gd name="connsiteX24" fmla="*/ 7604584 w 11734800"/>
                <a:gd name="connsiteY24" fmla="*/ 1256143 h 2635006"/>
                <a:gd name="connsiteX25" fmla="*/ 7961302 w 11734800"/>
                <a:gd name="connsiteY25" fmla="*/ 1294579 h 2635006"/>
                <a:gd name="connsiteX26" fmla="*/ 8407202 w 11734800"/>
                <a:gd name="connsiteY26" fmla="*/ 1140836 h 2635006"/>
                <a:gd name="connsiteX27" fmla="*/ 8922463 w 11734800"/>
                <a:gd name="connsiteY27" fmla="*/ 621949 h 2635006"/>
                <a:gd name="connsiteX28" fmla="*/ 9308909 w 11734800"/>
                <a:gd name="connsiteY28" fmla="*/ 227980 h 2635006"/>
                <a:gd name="connsiteX29" fmla="*/ 9665627 w 11734800"/>
                <a:gd name="connsiteY29" fmla="*/ 35800 h 2635006"/>
                <a:gd name="connsiteX30" fmla="*/ 9887959 w 11734800"/>
                <a:gd name="connsiteY30" fmla="*/ 1568 h 2635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1734800" h="2635006">
                  <a:moveTo>
                    <a:pt x="9887959" y="1568"/>
                  </a:moveTo>
                  <a:cubicBezTo>
                    <a:pt x="9967024" y="-2636"/>
                    <a:pt x="10051249" y="1368"/>
                    <a:pt x="10141254" y="16582"/>
                  </a:cubicBezTo>
                  <a:cubicBezTo>
                    <a:pt x="10321264" y="47010"/>
                    <a:pt x="10537609" y="122281"/>
                    <a:pt x="10745695" y="218372"/>
                  </a:cubicBezTo>
                  <a:cubicBezTo>
                    <a:pt x="10953782" y="314461"/>
                    <a:pt x="11170126" y="485823"/>
                    <a:pt x="11389772" y="593122"/>
                  </a:cubicBezTo>
                  <a:cubicBezTo>
                    <a:pt x="11499596" y="646772"/>
                    <a:pt x="11613961" y="700423"/>
                    <a:pt x="11727913" y="747467"/>
                  </a:cubicBezTo>
                  <a:lnTo>
                    <a:pt x="11734800" y="750091"/>
                  </a:lnTo>
                  <a:lnTo>
                    <a:pt x="11734800" y="2635006"/>
                  </a:lnTo>
                  <a:lnTo>
                    <a:pt x="0" y="2635006"/>
                  </a:lnTo>
                  <a:lnTo>
                    <a:pt x="0" y="2429568"/>
                  </a:lnTo>
                  <a:lnTo>
                    <a:pt x="1166208" y="1393478"/>
                  </a:lnTo>
                  <a:lnTo>
                    <a:pt x="1202523" y="1405533"/>
                  </a:lnTo>
                  <a:cubicBezTo>
                    <a:pt x="1312449" y="1432109"/>
                    <a:pt x="1451174" y="1412290"/>
                    <a:pt x="1560171" y="1390669"/>
                  </a:cubicBezTo>
                  <a:cubicBezTo>
                    <a:pt x="1705501" y="1361842"/>
                    <a:pt x="1849181" y="1241729"/>
                    <a:pt x="1976345" y="1188881"/>
                  </a:cubicBezTo>
                  <a:cubicBezTo>
                    <a:pt x="2103507" y="1136032"/>
                    <a:pt x="2181128" y="1100797"/>
                    <a:pt x="2323155" y="1073573"/>
                  </a:cubicBezTo>
                  <a:cubicBezTo>
                    <a:pt x="2465182" y="1046348"/>
                    <a:pt x="2615468" y="1011114"/>
                    <a:pt x="2828508" y="1025528"/>
                  </a:cubicBezTo>
                  <a:cubicBezTo>
                    <a:pt x="3041547" y="1039941"/>
                    <a:pt x="3393314" y="1112008"/>
                    <a:pt x="3601400" y="1160053"/>
                  </a:cubicBezTo>
                  <a:cubicBezTo>
                    <a:pt x="3809485" y="1208098"/>
                    <a:pt x="3933348" y="1276964"/>
                    <a:pt x="4077025" y="1313798"/>
                  </a:cubicBezTo>
                  <a:cubicBezTo>
                    <a:pt x="4220704" y="1350631"/>
                    <a:pt x="4326400" y="1390669"/>
                    <a:pt x="4463473" y="1381061"/>
                  </a:cubicBezTo>
                  <a:cubicBezTo>
                    <a:pt x="4600545" y="1371451"/>
                    <a:pt x="4732662" y="1350631"/>
                    <a:pt x="4899462" y="1256143"/>
                  </a:cubicBezTo>
                  <a:cubicBezTo>
                    <a:pt x="5066261" y="1161656"/>
                    <a:pt x="5307379" y="918227"/>
                    <a:pt x="5464269" y="814129"/>
                  </a:cubicBezTo>
                  <a:cubicBezTo>
                    <a:pt x="5621159" y="710031"/>
                    <a:pt x="5715293" y="663588"/>
                    <a:pt x="5840806" y="631559"/>
                  </a:cubicBezTo>
                  <a:cubicBezTo>
                    <a:pt x="5966317" y="599528"/>
                    <a:pt x="6040634" y="575507"/>
                    <a:pt x="6217342" y="621949"/>
                  </a:cubicBezTo>
                  <a:cubicBezTo>
                    <a:pt x="6394051" y="668394"/>
                    <a:pt x="6709482" y="822137"/>
                    <a:pt x="6901053" y="910220"/>
                  </a:cubicBezTo>
                  <a:cubicBezTo>
                    <a:pt x="7092625" y="998302"/>
                    <a:pt x="7249515" y="1092790"/>
                    <a:pt x="7366770" y="1150445"/>
                  </a:cubicBezTo>
                  <a:cubicBezTo>
                    <a:pt x="7484026" y="1208098"/>
                    <a:pt x="7505495" y="1232122"/>
                    <a:pt x="7604584" y="1256143"/>
                  </a:cubicBezTo>
                  <a:cubicBezTo>
                    <a:pt x="7703672" y="1280166"/>
                    <a:pt x="7827532" y="1313798"/>
                    <a:pt x="7961302" y="1294579"/>
                  </a:cubicBezTo>
                  <a:cubicBezTo>
                    <a:pt x="8095073" y="1275361"/>
                    <a:pt x="8247009" y="1252940"/>
                    <a:pt x="8407202" y="1140836"/>
                  </a:cubicBezTo>
                  <a:cubicBezTo>
                    <a:pt x="8567395" y="1028731"/>
                    <a:pt x="8772179" y="774092"/>
                    <a:pt x="8922463" y="621949"/>
                  </a:cubicBezTo>
                  <a:cubicBezTo>
                    <a:pt x="9072748" y="469807"/>
                    <a:pt x="9185048" y="325671"/>
                    <a:pt x="9308909" y="227980"/>
                  </a:cubicBezTo>
                  <a:cubicBezTo>
                    <a:pt x="9432769" y="130289"/>
                    <a:pt x="9526904" y="71033"/>
                    <a:pt x="9665627" y="35800"/>
                  </a:cubicBezTo>
                  <a:cubicBezTo>
                    <a:pt x="9734990" y="18184"/>
                    <a:pt x="9808894" y="5772"/>
                    <a:pt x="9887959" y="1568"/>
                  </a:cubicBezTo>
                  <a:close/>
                </a:path>
              </a:pathLst>
            </a:custGeom>
            <a:solidFill>
              <a:schemeClr val="bg1">
                <a:alpha val="60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C11FF930-2F71-CFC4-9895-BC081E493BC0}"/>
                </a:ext>
              </a:extLst>
            </p:cNvPr>
            <p:cNvSpPr/>
            <p:nvPr userDrawn="1"/>
          </p:nvSpPr>
          <p:spPr>
            <a:xfrm>
              <a:off x="457201" y="4001368"/>
              <a:ext cx="11734799" cy="2635006"/>
            </a:xfrm>
            <a:custGeom>
              <a:avLst/>
              <a:gdLst>
                <a:gd name="connsiteX0" fmla="*/ 9468339 w 11734799"/>
                <a:gd name="connsiteY0" fmla="*/ 1568 h 2635006"/>
                <a:gd name="connsiteX1" fmla="*/ 9710885 w 11734799"/>
                <a:gd name="connsiteY1" fmla="*/ 16582 h 2635006"/>
                <a:gd name="connsiteX2" fmla="*/ 10289675 w 11734799"/>
                <a:gd name="connsiteY2" fmla="*/ 218372 h 2635006"/>
                <a:gd name="connsiteX3" fmla="*/ 10906419 w 11734799"/>
                <a:gd name="connsiteY3" fmla="*/ 593122 h 2635006"/>
                <a:gd name="connsiteX4" fmla="*/ 11551628 w 11734799"/>
                <a:gd name="connsiteY4" fmla="*/ 862174 h 2635006"/>
                <a:gd name="connsiteX5" fmla="*/ 11674369 w 11734799"/>
                <a:gd name="connsiteY5" fmla="*/ 859856 h 2635006"/>
                <a:gd name="connsiteX6" fmla="*/ 11734799 w 11734799"/>
                <a:gd name="connsiteY6" fmla="*/ 842649 h 2635006"/>
                <a:gd name="connsiteX7" fmla="*/ 11734799 w 11734799"/>
                <a:gd name="connsiteY7" fmla="*/ 2635006 h 2635006"/>
                <a:gd name="connsiteX8" fmla="*/ 0 w 11734799"/>
                <a:gd name="connsiteY8" fmla="*/ 2635006 h 2635006"/>
                <a:gd name="connsiteX9" fmla="*/ 0 w 11734799"/>
                <a:gd name="connsiteY9" fmla="*/ 2409851 h 2635006"/>
                <a:gd name="connsiteX10" fmla="*/ 1136353 w 11734799"/>
                <a:gd name="connsiteY10" fmla="*/ 1400285 h 2635006"/>
                <a:gd name="connsiteX11" fmla="*/ 1151491 w 11734799"/>
                <a:gd name="connsiteY11" fmla="*/ 1405533 h 2635006"/>
                <a:gd name="connsiteX12" fmla="*/ 1493962 w 11734799"/>
                <a:gd name="connsiteY12" fmla="*/ 1390669 h 2635006"/>
                <a:gd name="connsiteX13" fmla="*/ 1892474 w 11734799"/>
                <a:gd name="connsiteY13" fmla="*/ 1188881 h 2635006"/>
                <a:gd name="connsiteX14" fmla="*/ 2224566 w 11734799"/>
                <a:gd name="connsiteY14" fmla="*/ 1073573 h 2635006"/>
                <a:gd name="connsiteX15" fmla="*/ 2708473 w 11734799"/>
                <a:gd name="connsiteY15" fmla="*/ 1025528 h 2635006"/>
                <a:gd name="connsiteX16" fmla="*/ 3448565 w 11734799"/>
                <a:gd name="connsiteY16" fmla="*/ 1160053 h 2635006"/>
                <a:gd name="connsiteX17" fmla="*/ 3904007 w 11734799"/>
                <a:gd name="connsiteY17" fmla="*/ 1313798 h 2635006"/>
                <a:gd name="connsiteX18" fmla="*/ 4274054 w 11734799"/>
                <a:gd name="connsiteY18" fmla="*/ 1381061 h 2635006"/>
                <a:gd name="connsiteX19" fmla="*/ 4691542 w 11734799"/>
                <a:gd name="connsiteY19" fmla="*/ 1256143 h 2635006"/>
                <a:gd name="connsiteX20" fmla="*/ 5232379 w 11734799"/>
                <a:gd name="connsiteY20" fmla="*/ 814129 h 2635006"/>
                <a:gd name="connsiteX21" fmla="*/ 5592937 w 11734799"/>
                <a:gd name="connsiteY21" fmla="*/ 631559 h 2635006"/>
                <a:gd name="connsiteX22" fmla="*/ 5953494 w 11734799"/>
                <a:gd name="connsiteY22" fmla="*/ 621949 h 2635006"/>
                <a:gd name="connsiteX23" fmla="*/ 6608190 w 11734799"/>
                <a:gd name="connsiteY23" fmla="*/ 910220 h 2635006"/>
                <a:gd name="connsiteX24" fmla="*/ 7054143 w 11734799"/>
                <a:gd name="connsiteY24" fmla="*/ 1150445 h 2635006"/>
                <a:gd name="connsiteX25" fmla="*/ 7281864 w 11734799"/>
                <a:gd name="connsiteY25" fmla="*/ 1256143 h 2635006"/>
                <a:gd name="connsiteX26" fmla="*/ 7623445 w 11734799"/>
                <a:gd name="connsiteY26" fmla="*/ 1294579 h 2635006"/>
                <a:gd name="connsiteX27" fmla="*/ 8050421 w 11734799"/>
                <a:gd name="connsiteY27" fmla="*/ 1140836 h 2635006"/>
                <a:gd name="connsiteX28" fmla="*/ 8543816 w 11734799"/>
                <a:gd name="connsiteY28" fmla="*/ 621949 h 2635006"/>
                <a:gd name="connsiteX29" fmla="*/ 8913862 w 11734799"/>
                <a:gd name="connsiteY29" fmla="*/ 227980 h 2635006"/>
                <a:gd name="connsiteX30" fmla="*/ 9255442 w 11734799"/>
                <a:gd name="connsiteY30" fmla="*/ 35800 h 2635006"/>
                <a:gd name="connsiteX31" fmla="*/ 9468339 w 11734799"/>
                <a:gd name="connsiteY31" fmla="*/ 1568 h 2635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1734799" h="2635006">
                  <a:moveTo>
                    <a:pt x="9468339" y="1568"/>
                  </a:moveTo>
                  <a:cubicBezTo>
                    <a:pt x="9544049" y="-2636"/>
                    <a:pt x="9624699" y="1368"/>
                    <a:pt x="9710885" y="16582"/>
                  </a:cubicBezTo>
                  <a:cubicBezTo>
                    <a:pt x="9883256" y="47010"/>
                    <a:pt x="10090419" y="122281"/>
                    <a:pt x="10289675" y="218372"/>
                  </a:cubicBezTo>
                  <a:cubicBezTo>
                    <a:pt x="10488931" y="314461"/>
                    <a:pt x="10696094" y="485823"/>
                    <a:pt x="10906419" y="593122"/>
                  </a:cubicBezTo>
                  <a:cubicBezTo>
                    <a:pt x="11116745" y="700423"/>
                    <a:pt x="11344466" y="807723"/>
                    <a:pt x="11551628" y="862174"/>
                  </a:cubicBezTo>
                  <a:cubicBezTo>
                    <a:pt x="11590471" y="872384"/>
                    <a:pt x="11631927" y="869363"/>
                    <a:pt x="11674369" y="859856"/>
                  </a:cubicBezTo>
                  <a:lnTo>
                    <a:pt x="11734799" y="842649"/>
                  </a:lnTo>
                  <a:lnTo>
                    <a:pt x="11734799" y="2635006"/>
                  </a:lnTo>
                  <a:lnTo>
                    <a:pt x="0" y="2635006"/>
                  </a:lnTo>
                  <a:lnTo>
                    <a:pt x="0" y="2409851"/>
                  </a:lnTo>
                  <a:lnTo>
                    <a:pt x="1136353" y="1400285"/>
                  </a:lnTo>
                  <a:lnTo>
                    <a:pt x="1151491" y="1405533"/>
                  </a:lnTo>
                  <a:cubicBezTo>
                    <a:pt x="1256752" y="1432109"/>
                    <a:pt x="1389590" y="1412290"/>
                    <a:pt x="1493962" y="1390669"/>
                  </a:cubicBezTo>
                  <a:cubicBezTo>
                    <a:pt x="1633123" y="1361842"/>
                    <a:pt x="1770706" y="1241729"/>
                    <a:pt x="1892474" y="1188881"/>
                  </a:cubicBezTo>
                  <a:cubicBezTo>
                    <a:pt x="2014240" y="1136032"/>
                    <a:pt x="2088566" y="1100797"/>
                    <a:pt x="2224566" y="1073573"/>
                  </a:cubicBezTo>
                  <a:cubicBezTo>
                    <a:pt x="2360566" y="1046348"/>
                    <a:pt x="2504474" y="1011114"/>
                    <a:pt x="2708473" y="1025528"/>
                  </a:cubicBezTo>
                  <a:cubicBezTo>
                    <a:pt x="2912471" y="1039941"/>
                    <a:pt x="3249310" y="1112008"/>
                    <a:pt x="3448565" y="1160053"/>
                  </a:cubicBezTo>
                  <a:cubicBezTo>
                    <a:pt x="3647820" y="1208098"/>
                    <a:pt x="3766426" y="1276964"/>
                    <a:pt x="3904007" y="1313798"/>
                  </a:cubicBezTo>
                  <a:cubicBezTo>
                    <a:pt x="4041588" y="1350631"/>
                    <a:pt x="4142799" y="1390669"/>
                    <a:pt x="4274054" y="1381061"/>
                  </a:cubicBezTo>
                  <a:cubicBezTo>
                    <a:pt x="4405309" y="1371451"/>
                    <a:pt x="4531820" y="1350631"/>
                    <a:pt x="4691542" y="1256143"/>
                  </a:cubicBezTo>
                  <a:cubicBezTo>
                    <a:pt x="4851262" y="1161656"/>
                    <a:pt x="5082148" y="918227"/>
                    <a:pt x="5232379" y="814129"/>
                  </a:cubicBezTo>
                  <a:cubicBezTo>
                    <a:pt x="5382612" y="710031"/>
                    <a:pt x="5472750" y="663588"/>
                    <a:pt x="5592937" y="631559"/>
                  </a:cubicBezTo>
                  <a:cubicBezTo>
                    <a:pt x="5713122" y="599528"/>
                    <a:pt x="5784285" y="575507"/>
                    <a:pt x="5953494" y="621949"/>
                  </a:cubicBezTo>
                  <a:cubicBezTo>
                    <a:pt x="6122703" y="668394"/>
                    <a:pt x="6424748" y="822137"/>
                    <a:pt x="6608190" y="910220"/>
                  </a:cubicBezTo>
                  <a:cubicBezTo>
                    <a:pt x="6791632" y="998302"/>
                    <a:pt x="6941864" y="1092790"/>
                    <a:pt x="7054143" y="1150445"/>
                  </a:cubicBezTo>
                  <a:cubicBezTo>
                    <a:pt x="7166422" y="1208098"/>
                    <a:pt x="7186980" y="1232122"/>
                    <a:pt x="7281864" y="1256143"/>
                  </a:cubicBezTo>
                  <a:cubicBezTo>
                    <a:pt x="7376748" y="1280166"/>
                    <a:pt x="7495351" y="1313798"/>
                    <a:pt x="7623445" y="1294579"/>
                  </a:cubicBezTo>
                  <a:cubicBezTo>
                    <a:pt x="7751539" y="1275361"/>
                    <a:pt x="7897027" y="1252940"/>
                    <a:pt x="8050421" y="1140836"/>
                  </a:cubicBezTo>
                  <a:cubicBezTo>
                    <a:pt x="8203816" y="1028731"/>
                    <a:pt x="8399910" y="774092"/>
                    <a:pt x="8543816" y="621949"/>
                  </a:cubicBezTo>
                  <a:cubicBezTo>
                    <a:pt x="8687723" y="469807"/>
                    <a:pt x="8795257" y="325671"/>
                    <a:pt x="8913862" y="227980"/>
                  </a:cubicBezTo>
                  <a:cubicBezTo>
                    <a:pt x="9032466" y="130289"/>
                    <a:pt x="9122606" y="71033"/>
                    <a:pt x="9255442" y="35800"/>
                  </a:cubicBezTo>
                  <a:cubicBezTo>
                    <a:pt x="9321861" y="18184"/>
                    <a:pt x="9392629" y="5772"/>
                    <a:pt x="9468339" y="1568"/>
                  </a:cubicBezTo>
                  <a:close/>
                </a:path>
              </a:pathLst>
            </a:custGeom>
            <a:solidFill>
              <a:schemeClr val="bg1">
                <a:alpha val="60000"/>
              </a:schemeClr>
            </a:soli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6" name="Freeform: Shape 35">
            <a:extLst>
              <a:ext uri="{FF2B5EF4-FFF2-40B4-BE49-F238E27FC236}">
                <a16:creationId xmlns:a16="http://schemas.microsoft.com/office/drawing/2014/main" id="{2209E113-6BB0-F485-2A8E-A344F30F5773}"/>
              </a:ext>
            </a:extLst>
          </p:cNvPr>
          <p:cNvSpPr/>
          <p:nvPr userDrawn="1"/>
        </p:nvSpPr>
        <p:spPr>
          <a:xfrm>
            <a:off x="0" y="0"/>
            <a:ext cx="4116148" cy="6858000"/>
          </a:xfrm>
          <a:custGeom>
            <a:avLst/>
            <a:gdLst>
              <a:gd name="connsiteX0" fmla="*/ 1 w 4116148"/>
              <a:gd name="connsiteY0" fmla="*/ 0 h 6858000"/>
              <a:gd name="connsiteX1" fmla="*/ 4116148 w 4116148"/>
              <a:gd name="connsiteY1" fmla="*/ 0 h 6858000"/>
              <a:gd name="connsiteX2" fmla="*/ 4110293 w 4116148"/>
              <a:gd name="connsiteY2" fmla="*/ 11364 h 6858000"/>
              <a:gd name="connsiteX3" fmla="*/ 4071190 w 4116148"/>
              <a:gd name="connsiteY3" fmla="*/ 398630 h 6858000"/>
              <a:gd name="connsiteX4" fmla="*/ 4012534 w 4116148"/>
              <a:gd name="connsiteY4" fmla="*/ 766037 h 6858000"/>
              <a:gd name="connsiteX5" fmla="*/ 3895224 w 4116148"/>
              <a:gd name="connsiteY5" fmla="*/ 994424 h 6858000"/>
              <a:gd name="connsiteX6" fmla="*/ 3582396 w 4116148"/>
              <a:gd name="connsiteY6" fmla="*/ 1173163 h 6858000"/>
              <a:gd name="connsiteX7" fmla="*/ 3152257 w 4116148"/>
              <a:gd name="connsiteY7" fmla="*/ 1302251 h 6858000"/>
              <a:gd name="connsiteX8" fmla="*/ 3103377 w 4116148"/>
              <a:gd name="connsiteY8" fmla="*/ 1312181 h 6858000"/>
              <a:gd name="connsiteX9" fmla="*/ 2800325 w 4116148"/>
              <a:gd name="connsiteY9" fmla="*/ 1431340 h 6858000"/>
              <a:gd name="connsiteX10" fmla="*/ 2585255 w 4116148"/>
              <a:gd name="connsiteY10" fmla="*/ 1689517 h 6858000"/>
              <a:gd name="connsiteX11" fmla="*/ 2516823 w 4116148"/>
              <a:gd name="connsiteY11" fmla="*/ 2285312 h 6858000"/>
              <a:gd name="connsiteX12" fmla="*/ 2497272 w 4116148"/>
              <a:gd name="connsiteY12" fmla="*/ 2712297 h 6858000"/>
              <a:gd name="connsiteX13" fmla="*/ 2379961 w 4116148"/>
              <a:gd name="connsiteY13" fmla="*/ 3268372 h 6858000"/>
              <a:gd name="connsiteX14" fmla="*/ 2203995 w 4116148"/>
              <a:gd name="connsiteY14" fmla="*/ 3655638 h 6858000"/>
              <a:gd name="connsiteX15" fmla="*/ 1969373 w 4116148"/>
              <a:gd name="connsiteY15" fmla="*/ 4013114 h 6858000"/>
              <a:gd name="connsiteX16" fmla="*/ 1597890 w 4116148"/>
              <a:gd name="connsiteY16" fmla="*/ 4430170 h 6858000"/>
              <a:gd name="connsiteX17" fmla="*/ 1118871 w 4116148"/>
              <a:gd name="connsiteY17" fmla="*/ 4668488 h 6858000"/>
              <a:gd name="connsiteX18" fmla="*/ 874473 w 4116148"/>
              <a:gd name="connsiteY18" fmla="*/ 5055754 h 6858000"/>
              <a:gd name="connsiteX19" fmla="*/ 1089543 w 4116148"/>
              <a:gd name="connsiteY19" fmla="*/ 5542318 h 6858000"/>
              <a:gd name="connsiteX20" fmla="*/ 1242711 w 4116148"/>
              <a:gd name="connsiteY20" fmla="*/ 5597418 h 6858000"/>
              <a:gd name="connsiteX21" fmla="*/ 1300806 w 4116148"/>
              <a:gd name="connsiteY21" fmla="*/ 5600583 h 6858000"/>
              <a:gd name="connsiteX22" fmla="*/ 809228 w 4116148"/>
              <a:gd name="connsiteY22" fmla="*/ 6037315 h 6858000"/>
              <a:gd name="connsiteX23" fmla="*/ 809228 w 4116148"/>
              <a:gd name="connsiteY23" fmla="*/ 6858000 h 6858000"/>
              <a:gd name="connsiteX24" fmla="*/ 0 w 4116148"/>
              <a:gd name="connsiteY24" fmla="*/ 6858000 h 6858000"/>
              <a:gd name="connsiteX25" fmla="*/ 0 w 4116148"/>
              <a:gd name="connsiteY25" fmla="*/ 5768371 h 6858000"/>
              <a:gd name="connsiteX26" fmla="*/ 1 w 4116148"/>
              <a:gd name="connsiteY26" fmla="*/ 576837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116148" h="6858000">
                <a:moveTo>
                  <a:pt x="1" y="0"/>
                </a:moveTo>
                <a:lnTo>
                  <a:pt x="4116148" y="0"/>
                </a:lnTo>
                <a:lnTo>
                  <a:pt x="4110293" y="11364"/>
                </a:lnTo>
                <a:cubicBezTo>
                  <a:pt x="4095630" y="122248"/>
                  <a:pt x="4087483" y="272852"/>
                  <a:pt x="4071190" y="398630"/>
                </a:cubicBezTo>
                <a:cubicBezTo>
                  <a:pt x="4054897" y="524409"/>
                  <a:pt x="4041863" y="666738"/>
                  <a:pt x="4012534" y="766037"/>
                </a:cubicBezTo>
                <a:cubicBezTo>
                  <a:pt x="3983207" y="865335"/>
                  <a:pt x="3966914" y="926570"/>
                  <a:pt x="3895224" y="994424"/>
                </a:cubicBezTo>
                <a:cubicBezTo>
                  <a:pt x="3823534" y="1062278"/>
                  <a:pt x="3706224" y="1121858"/>
                  <a:pt x="3582396" y="1173163"/>
                </a:cubicBezTo>
                <a:cubicBezTo>
                  <a:pt x="3458567" y="1224466"/>
                  <a:pt x="3232092" y="1279081"/>
                  <a:pt x="3152257" y="1302251"/>
                </a:cubicBezTo>
                <a:cubicBezTo>
                  <a:pt x="3072420" y="1325421"/>
                  <a:pt x="3162033" y="1290666"/>
                  <a:pt x="3103377" y="1312181"/>
                </a:cubicBezTo>
                <a:cubicBezTo>
                  <a:pt x="3044722" y="1333696"/>
                  <a:pt x="2886677" y="1368451"/>
                  <a:pt x="2800325" y="1431340"/>
                </a:cubicBezTo>
                <a:cubicBezTo>
                  <a:pt x="2713971" y="1494229"/>
                  <a:pt x="2632504" y="1547189"/>
                  <a:pt x="2585255" y="1689517"/>
                </a:cubicBezTo>
                <a:cubicBezTo>
                  <a:pt x="2538005" y="1831845"/>
                  <a:pt x="2531487" y="2114848"/>
                  <a:pt x="2516823" y="2285312"/>
                </a:cubicBezTo>
                <a:cubicBezTo>
                  <a:pt x="2502160" y="2455774"/>
                  <a:pt x="2520082" y="2548454"/>
                  <a:pt x="2497272" y="2712297"/>
                </a:cubicBezTo>
                <a:cubicBezTo>
                  <a:pt x="2474462" y="2876140"/>
                  <a:pt x="2428840" y="3111149"/>
                  <a:pt x="2379961" y="3268372"/>
                </a:cubicBezTo>
                <a:cubicBezTo>
                  <a:pt x="2331081" y="3425595"/>
                  <a:pt x="2272426" y="3531514"/>
                  <a:pt x="2203995" y="3655638"/>
                </a:cubicBezTo>
                <a:cubicBezTo>
                  <a:pt x="2135564" y="3779761"/>
                  <a:pt x="2070391" y="3884025"/>
                  <a:pt x="1969373" y="4013114"/>
                </a:cubicBezTo>
                <a:cubicBezTo>
                  <a:pt x="1868356" y="4142203"/>
                  <a:pt x="1739639" y="4320941"/>
                  <a:pt x="1597890" y="4430170"/>
                </a:cubicBezTo>
                <a:cubicBezTo>
                  <a:pt x="1456139" y="4539399"/>
                  <a:pt x="1239440" y="4564224"/>
                  <a:pt x="1118871" y="4668488"/>
                </a:cubicBezTo>
                <a:cubicBezTo>
                  <a:pt x="998301" y="4772751"/>
                  <a:pt x="879361" y="4910115"/>
                  <a:pt x="874473" y="5055754"/>
                </a:cubicBezTo>
                <a:cubicBezTo>
                  <a:pt x="869586" y="5201392"/>
                  <a:pt x="978750" y="5456259"/>
                  <a:pt x="1089543" y="5542318"/>
                </a:cubicBezTo>
                <a:cubicBezTo>
                  <a:pt x="1131090" y="5574591"/>
                  <a:pt x="1184552" y="5591037"/>
                  <a:pt x="1242711" y="5597418"/>
                </a:cubicBezTo>
                <a:lnTo>
                  <a:pt x="1300806" y="5600583"/>
                </a:lnTo>
                <a:lnTo>
                  <a:pt x="809228" y="6037315"/>
                </a:lnTo>
                <a:lnTo>
                  <a:pt x="809228" y="6858000"/>
                </a:lnTo>
                <a:lnTo>
                  <a:pt x="0" y="6858000"/>
                </a:lnTo>
                <a:lnTo>
                  <a:pt x="0" y="5768371"/>
                </a:lnTo>
                <a:lnTo>
                  <a:pt x="1" y="5768371"/>
                </a:lnTo>
                <a:close/>
              </a:path>
            </a:pathLst>
          </a:custGeom>
          <a:gradFill flip="none" rotWithShape="1">
            <a:gsLst>
              <a:gs pos="0">
                <a:schemeClr val="accent2">
                  <a:lumMod val="0"/>
                  <a:lumOff val="100000"/>
                  <a:alpha val="52000"/>
                </a:schemeClr>
              </a:gs>
              <a:gs pos="28000">
                <a:srgbClr val="3546E7">
                  <a:alpha val="74000"/>
                </a:srgbClr>
              </a:gs>
              <a:gs pos="99083">
                <a:srgbClr val="002060"/>
              </a:gs>
              <a:gs pos="83000">
                <a:srgbClr val="002060">
                  <a:alpha val="93000"/>
                </a:srgbClr>
              </a:gs>
            </a:gsLst>
            <a:path path="circle">
              <a:fillToRect l="100000" b="100000"/>
            </a:path>
            <a:tileRect t="-100000" r="-100000"/>
          </a:gra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0">
            <a:extLst>
              <a:ext uri="{FF2B5EF4-FFF2-40B4-BE49-F238E27FC236}">
                <a16:creationId xmlns:a16="http://schemas.microsoft.com/office/drawing/2014/main" id="{0576C6BE-8448-2F29-3A5A-679F915ED036}"/>
              </a:ext>
            </a:extLst>
          </p:cNvPr>
          <p:cNvSpPr/>
          <p:nvPr userDrawn="1"/>
        </p:nvSpPr>
        <p:spPr>
          <a:xfrm>
            <a:off x="0" y="4134999"/>
            <a:ext cx="12192000" cy="2723003"/>
          </a:xfrm>
          <a:custGeom>
            <a:avLst/>
            <a:gdLst>
              <a:gd name="connsiteX0" fmla="*/ 9755259 w 12192000"/>
              <a:gd name="connsiteY0" fmla="*/ 1620 h 2723003"/>
              <a:gd name="connsiteX1" fmla="*/ 10005155 w 12192000"/>
              <a:gd name="connsiteY1" fmla="*/ 17135 h 2723003"/>
              <a:gd name="connsiteX2" fmla="*/ 10601484 w 12192000"/>
              <a:gd name="connsiteY2" fmla="*/ 225664 h 2723003"/>
              <a:gd name="connsiteX3" fmla="*/ 11236917 w 12192000"/>
              <a:gd name="connsiteY3" fmla="*/ 612929 h 2723003"/>
              <a:gd name="connsiteX4" fmla="*/ 11901678 w 12192000"/>
              <a:gd name="connsiteY4" fmla="*/ 890967 h 2723003"/>
              <a:gd name="connsiteX5" fmla="*/ 12160700 w 12192000"/>
              <a:gd name="connsiteY5" fmla="*/ 845963 h 2723003"/>
              <a:gd name="connsiteX6" fmla="*/ 12192000 w 12192000"/>
              <a:gd name="connsiteY6" fmla="*/ 835112 h 2723003"/>
              <a:gd name="connsiteX7" fmla="*/ 12192000 w 12192000"/>
              <a:gd name="connsiteY7" fmla="*/ 2723003 h 2723003"/>
              <a:gd name="connsiteX8" fmla="*/ 0 w 12192000"/>
              <a:gd name="connsiteY8" fmla="*/ 2723003 h 2723003"/>
              <a:gd name="connsiteX9" fmla="*/ 0 w 12192000"/>
              <a:gd name="connsiteY9" fmla="*/ 2682412 h 2723003"/>
              <a:gd name="connsiteX10" fmla="*/ 1375323 w 12192000"/>
              <a:gd name="connsiteY10" fmla="*/ 1460538 h 2723003"/>
              <a:gd name="connsiteX11" fmla="*/ 1424061 w 12192000"/>
              <a:gd name="connsiteY11" fmla="*/ 1457126 h 2723003"/>
              <a:gd name="connsiteX12" fmla="*/ 1539233 w 12192000"/>
              <a:gd name="connsiteY12" fmla="*/ 1437111 h 2723003"/>
              <a:gd name="connsiteX13" fmla="*/ 1949821 w 12192000"/>
              <a:gd name="connsiteY13" fmla="*/ 1228583 h 2723003"/>
              <a:gd name="connsiteX14" fmla="*/ 2291977 w 12192000"/>
              <a:gd name="connsiteY14" fmla="*/ 1109425 h 2723003"/>
              <a:gd name="connsiteX15" fmla="*/ 2790548 w 12192000"/>
              <a:gd name="connsiteY15" fmla="*/ 1059775 h 2723003"/>
              <a:gd name="connsiteX16" fmla="*/ 3553067 w 12192000"/>
              <a:gd name="connsiteY16" fmla="*/ 1198794 h 2723003"/>
              <a:gd name="connsiteX17" fmla="*/ 4022310 w 12192000"/>
              <a:gd name="connsiteY17" fmla="*/ 1357673 h 2723003"/>
              <a:gd name="connsiteX18" fmla="*/ 4403571 w 12192000"/>
              <a:gd name="connsiteY18" fmla="*/ 1427182 h 2723003"/>
              <a:gd name="connsiteX19" fmla="*/ 4833709 w 12192000"/>
              <a:gd name="connsiteY19" fmla="*/ 1298093 h 2723003"/>
              <a:gd name="connsiteX20" fmla="*/ 5390936 w 12192000"/>
              <a:gd name="connsiteY20" fmla="*/ 841317 h 2723003"/>
              <a:gd name="connsiteX21" fmla="*/ 5762420 w 12192000"/>
              <a:gd name="connsiteY21" fmla="*/ 652649 h 2723003"/>
              <a:gd name="connsiteX22" fmla="*/ 6133903 w 12192000"/>
              <a:gd name="connsiteY22" fmla="*/ 642719 h 2723003"/>
              <a:gd name="connsiteX23" fmla="*/ 6808438 w 12192000"/>
              <a:gd name="connsiteY23" fmla="*/ 940616 h 2723003"/>
              <a:gd name="connsiteX24" fmla="*/ 7267905 w 12192000"/>
              <a:gd name="connsiteY24" fmla="*/ 1188864 h 2723003"/>
              <a:gd name="connsiteX25" fmla="*/ 7502527 w 12192000"/>
              <a:gd name="connsiteY25" fmla="*/ 1298093 h 2723003"/>
              <a:gd name="connsiteX26" fmla="*/ 7854459 w 12192000"/>
              <a:gd name="connsiteY26" fmla="*/ 1337812 h 2723003"/>
              <a:gd name="connsiteX27" fmla="*/ 8294374 w 12192000"/>
              <a:gd name="connsiteY27" fmla="*/ 1178934 h 2723003"/>
              <a:gd name="connsiteX28" fmla="*/ 8802720 w 12192000"/>
              <a:gd name="connsiteY28" fmla="*/ 642719 h 2723003"/>
              <a:gd name="connsiteX29" fmla="*/ 9183980 w 12192000"/>
              <a:gd name="connsiteY29" fmla="*/ 235593 h 2723003"/>
              <a:gd name="connsiteX30" fmla="*/ 9535911 w 12192000"/>
              <a:gd name="connsiteY30" fmla="*/ 36995 h 2723003"/>
              <a:gd name="connsiteX31" fmla="*/ 9755259 w 12192000"/>
              <a:gd name="connsiteY31" fmla="*/ 1620 h 2723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2192000" h="2723003">
                <a:moveTo>
                  <a:pt x="9755259" y="1620"/>
                </a:moveTo>
                <a:cubicBezTo>
                  <a:pt x="9833262" y="-2724"/>
                  <a:pt x="9916358" y="1413"/>
                  <a:pt x="10005155" y="17135"/>
                </a:cubicBezTo>
                <a:cubicBezTo>
                  <a:pt x="10182749" y="48579"/>
                  <a:pt x="10396190" y="126365"/>
                  <a:pt x="10601484" y="225664"/>
                </a:cubicBezTo>
                <a:cubicBezTo>
                  <a:pt x="10806778" y="324962"/>
                  <a:pt x="11020219" y="502047"/>
                  <a:pt x="11236917" y="612929"/>
                </a:cubicBezTo>
                <a:cubicBezTo>
                  <a:pt x="11453617" y="723814"/>
                  <a:pt x="11688238" y="834697"/>
                  <a:pt x="11901678" y="890967"/>
                </a:cubicBezTo>
                <a:cubicBezTo>
                  <a:pt x="11981718" y="912069"/>
                  <a:pt x="12072526" y="878477"/>
                  <a:pt x="12160700" y="845963"/>
                </a:cubicBezTo>
                <a:lnTo>
                  <a:pt x="12192000" y="835112"/>
                </a:lnTo>
                <a:lnTo>
                  <a:pt x="12192000" y="2723003"/>
                </a:lnTo>
                <a:lnTo>
                  <a:pt x="0" y="2723003"/>
                </a:lnTo>
                <a:lnTo>
                  <a:pt x="0" y="2682412"/>
                </a:lnTo>
                <a:lnTo>
                  <a:pt x="1375323" y="1460538"/>
                </a:lnTo>
                <a:lnTo>
                  <a:pt x="1424061" y="1457126"/>
                </a:lnTo>
                <a:cubicBezTo>
                  <a:pt x="1464284" y="1451799"/>
                  <a:pt x="1503388" y="1444559"/>
                  <a:pt x="1539233" y="1437111"/>
                </a:cubicBezTo>
                <a:cubicBezTo>
                  <a:pt x="1682612" y="1407321"/>
                  <a:pt x="1824364" y="1283197"/>
                  <a:pt x="1949821" y="1228583"/>
                </a:cubicBezTo>
                <a:cubicBezTo>
                  <a:pt x="2075277" y="1173970"/>
                  <a:pt x="2151856" y="1137559"/>
                  <a:pt x="2291977" y="1109425"/>
                </a:cubicBezTo>
                <a:cubicBezTo>
                  <a:pt x="2432098" y="1081291"/>
                  <a:pt x="2580367" y="1044881"/>
                  <a:pt x="2790548" y="1059775"/>
                </a:cubicBezTo>
                <a:cubicBezTo>
                  <a:pt x="3000728" y="1074670"/>
                  <a:pt x="3347774" y="1149144"/>
                  <a:pt x="3553067" y="1198794"/>
                </a:cubicBezTo>
                <a:cubicBezTo>
                  <a:pt x="3758360" y="1248443"/>
                  <a:pt x="3880560" y="1319608"/>
                  <a:pt x="4022310" y="1357673"/>
                </a:cubicBezTo>
                <a:cubicBezTo>
                  <a:pt x="4164060" y="1395736"/>
                  <a:pt x="4268338" y="1437111"/>
                  <a:pt x="4403571" y="1427182"/>
                </a:cubicBezTo>
                <a:cubicBezTo>
                  <a:pt x="4538803" y="1417251"/>
                  <a:pt x="4669148" y="1395736"/>
                  <a:pt x="4833709" y="1298093"/>
                </a:cubicBezTo>
                <a:cubicBezTo>
                  <a:pt x="4998270" y="1200450"/>
                  <a:pt x="5236152" y="948892"/>
                  <a:pt x="5390936" y="841317"/>
                </a:cubicBezTo>
                <a:cubicBezTo>
                  <a:pt x="5545721" y="733743"/>
                  <a:pt x="5638591" y="685748"/>
                  <a:pt x="5762420" y="652649"/>
                </a:cubicBezTo>
                <a:cubicBezTo>
                  <a:pt x="5886247" y="619549"/>
                  <a:pt x="5959566" y="594726"/>
                  <a:pt x="6133903" y="642719"/>
                </a:cubicBezTo>
                <a:cubicBezTo>
                  <a:pt x="6308240" y="690715"/>
                  <a:pt x="6619438" y="849593"/>
                  <a:pt x="6808438" y="940616"/>
                </a:cubicBezTo>
                <a:cubicBezTo>
                  <a:pt x="6997439" y="1031640"/>
                  <a:pt x="7152224" y="1129284"/>
                  <a:pt x="7267905" y="1188864"/>
                </a:cubicBezTo>
                <a:cubicBezTo>
                  <a:pt x="7383587" y="1248443"/>
                  <a:pt x="7404768" y="1273269"/>
                  <a:pt x="7502527" y="1298093"/>
                </a:cubicBezTo>
                <a:cubicBezTo>
                  <a:pt x="7600286" y="1322917"/>
                  <a:pt x="7722483" y="1357673"/>
                  <a:pt x="7854459" y="1337812"/>
                </a:cubicBezTo>
                <a:cubicBezTo>
                  <a:pt x="7986434" y="1317952"/>
                  <a:pt x="8136331" y="1294783"/>
                  <a:pt x="8294374" y="1178934"/>
                </a:cubicBezTo>
                <a:cubicBezTo>
                  <a:pt x="8452417" y="1063085"/>
                  <a:pt x="8654453" y="799943"/>
                  <a:pt x="8802720" y="642719"/>
                </a:cubicBezTo>
                <a:cubicBezTo>
                  <a:pt x="8950988" y="485496"/>
                  <a:pt x="9061781" y="336547"/>
                  <a:pt x="9183980" y="235593"/>
                </a:cubicBezTo>
                <a:cubicBezTo>
                  <a:pt x="9306178" y="134640"/>
                  <a:pt x="9399049" y="73405"/>
                  <a:pt x="9535911" y="36995"/>
                </a:cubicBezTo>
                <a:cubicBezTo>
                  <a:pt x="9604343" y="18791"/>
                  <a:pt x="9677255" y="5965"/>
                  <a:pt x="9755259" y="1620"/>
                </a:cubicBezTo>
                <a:close/>
              </a:path>
            </a:pathLst>
          </a:custGeom>
          <a:gradFill flip="none" rotWithShape="1">
            <a:gsLst>
              <a:gs pos="0">
                <a:schemeClr val="accent2">
                  <a:lumMod val="0"/>
                  <a:lumOff val="100000"/>
                </a:schemeClr>
              </a:gs>
              <a:gs pos="33000">
                <a:srgbClr val="3546E7">
                  <a:alpha val="74000"/>
                </a:srgbClr>
              </a:gs>
              <a:gs pos="98165">
                <a:srgbClr val="002060"/>
              </a:gs>
              <a:gs pos="81000">
                <a:srgbClr val="002060">
                  <a:alpha val="93000"/>
                </a:srgbClr>
              </a:gs>
            </a:gsLst>
            <a:path path="circle">
              <a:fillToRect l="100000" b="100000"/>
            </a:path>
            <a:tileRect t="-100000" r="-100000"/>
          </a:gra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9" name="Group 38">
            <a:extLst>
              <a:ext uri="{FF2B5EF4-FFF2-40B4-BE49-F238E27FC236}">
                <a16:creationId xmlns:a16="http://schemas.microsoft.com/office/drawing/2014/main" id="{9AABB130-8873-FE0B-F992-C90548DA767F}"/>
              </a:ext>
            </a:extLst>
          </p:cNvPr>
          <p:cNvGrpSpPr/>
          <p:nvPr userDrawn="1"/>
        </p:nvGrpSpPr>
        <p:grpSpPr>
          <a:xfrm>
            <a:off x="173780" y="80430"/>
            <a:ext cx="10868351" cy="6321807"/>
            <a:chOff x="173779" y="80429"/>
            <a:chExt cx="10868351" cy="6321807"/>
          </a:xfrm>
        </p:grpSpPr>
        <p:sp>
          <p:nvSpPr>
            <p:cNvPr id="601" name="Oval 600">
              <a:extLst>
                <a:ext uri="{FF2B5EF4-FFF2-40B4-BE49-F238E27FC236}">
                  <a16:creationId xmlns:a16="http://schemas.microsoft.com/office/drawing/2014/main" id="{8C91B859-9DB1-5801-8F35-86D6F9C6DDC5}"/>
                </a:ext>
              </a:extLst>
            </p:cNvPr>
            <p:cNvSpPr/>
            <p:nvPr userDrawn="1"/>
          </p:nvSpPr>
          <p:spPr>
            <a:xfrm>
              <a:off x="3716238" y="80429"/>
              <a:ext cx="605117" cy="605117"/>
            </a:xfrm>
            <a:prstGeom prst="ellips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2" name="Oval 601">
              <a:extLst>
                <a:ext uri="{FF2B5EF4-FFF2-40B4-BE49-F238E27FC236}">
                  <a16:creationId xmlns:a16="http://schemas.microsoft.com/office/drawing/2014/main" id="{57DBE857-5427-799F-41DA-8171AD648706}"/>
                </a:ext>
              </a:extLst>
            </p:cNvPr>
            <p:cNvSpPr/>
            <p:nvPr userDrawn="1"/>
          </p:nvSpPr>
          <p:spPr>
            <a:xfrm>
              <a:off x="2384981" y="2017998"/>
              <a:ext cx="279962" cy="279962"/>
            </a:xfrm>
            <a:prstGeom prst="ellipse">
              <a:avLst/>
            </a:prstGeom>
            <a:solidFill>
              <a:srgbClr val="FAD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3" name="Oval 602">
              <a:extLst>
                <a:ext uri="{FF2B5EF4-FFF2-40B4-BE49-F238E27FC236}">
                  <a16:creationId xmlns:a16="http://schemas.microsoft.com/office/drawing/2014/main" id="{9C86BC9F-C305-0FBA-703F-F39AAC98629E}"/>
                </a:ext>
              </a:extLst>
            </p:cNvPr>
            <p:cNvSpPr/>
            <p:nvPr userDrawn="1"/>
          </p:nvSpPr>
          <p:spPr>
            <a:xfrm>
              <a:off x="10437013" y="4148163"/>
              <a:ext cx="605117" cy="605117"/>
            </a:xfrm>
            <a:prstGeom prst="ellipse">
              <a:avLst/>
            </a:prstGeom>
            <a:noFill/>
            <a:ln w="28575">
              <a:solidFill>
                <a:srgbClr val="3546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4" name="Oval 603">
              <a:extLst>
                <a:ext uri="{FF2B5EF4-FFF2-40B4-BE49-F238E27FC236}">
                  <a16:creationId xmlns:a16="http://schemas.microsoft.com/office/drawing/2014/main" id="{B6F677FC-2678-8E35-4AC6-91EB08C627A2}"/>
                </a:ext>
              </a:extLst>
            </p:cNvPr>
            <p:cNvSpPr/>
            <p:nvPr userDrawn="1"/>
          </p:nvSpPr>
          <p:spPr>
            <a:xfrm>
              <a:off x="2893213" y="4968433"/>
              <a:ext cx="605117" cy="605117"/>
            </a:xfrm>
            <a:prstGeom prst="ellipse">
              <a:avLst/>
            </a:prstGeom>
            <a:noFill/>
            <a:ln w="28575">
              <a:solidFill>
                <a:srgbClr val="FAD5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5" name="Oval 604">
              <a:extLst>
                <a:ext uri="{FF2B5EF4-FFF2-40B4-BE49-F238E27FC236}">
                  <a16:creationId xmlns:a16="http://schemas.microsoft.com/office/drawing/2014/main" id="{3E660A0D-5344-520E-B89D-5B245857B16C}"/>
                </a:ext>
              </a:extLst>
            </p:cNvPr>
            <p:cNvSpPr/>
            <p:nvPr userDrawn="1"/>
          </p:nvSpPr>
          <p:spPr>
            <a:xfrm>
              <a:off x="3716238" y="905549"/>
              <a:ext cx="250644" cy="250644"/>
            </a:xfrm>
            <a:prstGeom prst="ellipse">
              <a:avLst/>
            </a:prstGeom>
            <a:noFill/>
            <a:ln w="28575">
              <a:solidFill>
                <a:srgbClr val="FAD5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6" name="Oval 605">
              <a:extLst>
                <a:ext uri="{FF2B5EF4-FFF2-40B4-BE49-F238E27FC236}">
                  <a16:creationId xmlns:a16="http://schemas.microsoft.com/office/drawing/2014/main" id="{1DE2F488-A20B-32C8-4518-6C77633E9C8F}"/>
                </a:ext>
              </a:extLst>
            </p:cNvPr>
            <p:cNvSpPr/>
            <p:nvPr userDrawn="1"/>
          </p:nvSpPr>
          <p:spPr>
            <a:xfrm>
              <a:off x="10087757" y="4024672"/>
              <a:ext cx="250644" cy="250644"/>
            </a:xfrm>
            <a:prstGeom prst="ellipse">
              <a:avLst/>
            </a:prstGeom>
            <a:noFill/>
            <a:ln w="28575">
              <a:solidFill>
                <a:srgbClr val="BEC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7" name="Oval 606">
              <a:extLst>
                <a:ext uri="{FF2B5EF4-FFF2-40B4-BE49-F238E27FC236}">
                  <a16:creationId xmlns:a16="http://schemas.microsoft.com/office/drawing/2014/main" id="{2287DD31-E130-04E1-A1C0-CE3EF5CFA36D}"/>
                </a:ext>
              </a:extLst>
            </p:cNvPr>
            <p:cNvSpPr/>
            <p:nvPr userDrawn="1"/>
          </p:nvSpPr>
          <p:spPr>
            <a:xfrm>
              <a:off x="2322504" y="2339471"/>
              <a:ext cx="124953" cy="124953"/>
            </a:xfrm>
            <a:prstGeom prst="ellipse">
              <a:avLst/>
            </a:prstGeom>
            <a:noFill/>
            <a:ln w="28575">
              <a:solidFill>
                <a:srgbClr val="BEC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8" name="Oval 607">
              <a:extLst>
                <a:ext uri="{FF2B5EF4-FFF2-40B4-BE49-F238E27FC236}">
                  <a16:creationId xmlns:a16="http://schemas.microsoft.com/office/drawing/2014/main" id="{565D4EA4-E4CC-08C5-2473-B36C4BAF6E64}"/>
                </a:ext>
              </a:extLst>
            </p:cNvPr>
            <p:cNvSpPr/>
            <p:nvPr userDrawn="1"/>
          </p:nvSpPr>
          <p:spPr>
            <a:xfrm>
              <a:off x="2732124" y="5478470"/>
              <a:ext cx="124953" cy="124953"/>
            </a:xfrm>
            <a:prstGeom prst="ellipse">
              <a:avLst/>
            </a:prstGeom>
            <a:noFill/>
            <a:ln w="28575">
              <a:solidFill>
                <a:srgbClr val="5E6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9" name="Oval 608">
              <a:extLst>
                <a:ext uri="{FF2B5EF4-FFF2-40B4-BE49-F238E27FC236}">
                  <a16:creationId xmlns:a16="http://schemas.microsoft.com/office/drawing/2014/main" id="{B2371201-2D2A-D7D7-5AC5-EA439297B6BF}"/>
                </a:ext>
              </a:extLst>
            </p:cNvPr>
            <p:cNvSpPr/>
            <p:nvPr userDrawn="1"/>
          </p:nvSpPr>
          <p:spPr>
            <a:xfrm>
              <a:off x="3492673" y="96673"/>
              <a:ext cx="124953" cy="124953"/>
            </a:xfrm>
            <a:prstGeom prst="ellipse">
              <a:avLst/>
            </a:prstGeom>
            <a:noFill/>
            <a:ln w="28575">
              <a:solidFill>
                <a:srgbClr val="5E6CE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0" name="Oval 609">
              <a:extLst>
                <a:ext uri="{FF2B5EF4-FFF2-40B4-BE49-F238E27FC236}">
                  <a16:creationId xmlns:a16="http://schemas.microsoft.com/office/drawing/2014/main" id="{B1E91618-46CB-E9F9-6393-CC97F00F593C}"/>
                </a:ext>
              </a:extLst>
            </p:cNvPr>
            <p:cNvSpPr/>
            <p:nvPr userDrawn="1"/>
          </p:nvSpPr>
          <p:spPr>
            <a:xfrm>
              <a:off x="5582315" y="4721815"/>
              <a:ext cx="279962" cy="279962"/>
            </a:xfrm>
            <a:prstGeom prst="ellipse">
              <a:avLst/>
            </a:prstGeom>
            <a:solidFill>
              <a:srgbClr val="4C5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1" name="Oval 610">
              <a:extLst>
                <a:ext uri="{FF2B5EF4-FFF2-40B4-BE49-F238E27FC236}">
                  <a16:creationId xmlns:a16="http://schemas.microsoft.com/office/drawing/2014/main" id="{3E450D90-3237-DAF3-0C9B-C448DC22BDA1}"/>
                </a:ext>
              </a:extLst>
            </p:cNvPr>
            <p:cNvSpPr/>
            <p:nvPr userDrawn="1"/>
          </p:nvSpPr>
          <p:spPr>
            <a:xfrm>
              <a:off x="1638486" y="3981286"/>
              <a:ext cx="279962" cy="279962"/>
            </a:xfrm>
            <a:prstGeom prst="ellipse">
              <a:avLst/>
            </a:prstGeom>
            <a:solidFill>
              <a:srgbClr val="4C5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2" name="Oval 611">
              <a:extLst>
                <a:ext uri="{FF2B5EF4-FFF2-40B4-BE49-F238E27FC236}">
                  <a16:creationId xmlns:a16="http://schemas.microsoft.com/office/drawing/2014/main" id="{D3790C50-7D32-9582-EB1D-371B556155C7}"/>
                </a:ext>
              </a:extLst>
            </p:cNvPr>
            <p:cNvSpPr/>
            <p:nvPr userDrawn="1"/>
          </p:nvSpPr>
          <p:spPr>
            <a:xfrm>
              <a:off x="8225450" y="4797334"/>
              <a:ext cx="605117" cy="60511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6" name="Oval 615">
              <a:extLst>
                <a:ext uri="{FF2B5EF4-FFF2-40B4-BE49-F238E27FC236}">
                  <a16:creationId xmlns:a16="http://schemas.microsoft.com/office/drawing/2014/main" id="{2735832C-6BEE-4992-C92F-49F9C5B09F95}"/>
                </a:ext>
              </a:extLst>
            </p:cNvPr>
            <p:cNvSpPr/>
            <p:nvPr userDrawn="1"/>
          </p:nvSpPr>
          <p:spPr>
            <a:xfrm>
              <a:off x="448440" y="5719644"/>
              <a:ext cx="279962" cy="279962"/>
            </a:xfrm>
            <a:prstGeom prst="ellipse">
              <a:avLst/>
            </a:prstGeom>
            <a:noFill/>
            <a:ln>
              <a:solidFill>
                <a:srgbClr val="FAD5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7" name="Oval 616">
              <a:extLst>
                <a:ext uri="{FF2B5EF4-FFF2-40B4-BE49-F238E27FC236}">
                  <a16:creationId xmlns:a16="http://schemas.microsoft.com/office/drawing/2014/main" id="{E79E698E-C37B-2095-9E28-331A077EFCAB}"/>
                </a:ext>
              </a:extLst>
            </p:cNvPr>
            <p:cNvSpPr/>
            <p:nvPr userDrawn="1"/>
          </p:nvSpPr>
          <p:spPr>
            <a:xfrm>
              <a:off x="539608" y="6122274"/>
              <a:ext cx="279962" cy="279962"/>
            </a:xfrm>
            <a:prstGeom prst="ellipse">
              <a:avLst/>
            </a:prstGeom>
            <a:solidFill>
              <a:srgbClr val="343D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8" name="Oval 617">
              <a:extLst>
                <a:ext uri="{FF2B5EF4-FFF2-40B4-BE49-F238E27FC236}">
                  <a16:creationId xmlns:a16="http://schemas.microsoft.com/office/drawing/2014/main" id="{44D32D9E-586F-0D50-0E77-8F05661A6931}"/>
                </a:ext>
              </a:extLst>
            </p:cNvPr>
            <p:cNvSpPr/>
            <p:nvPr userDrawn="1"/>
          </p:nvSpPr>
          <p:spPr>
            <a:xfrm>
              <a:off x="204110" y="5431501"/>
              <a:ext cx="203240" cy="203240"/>
            </a:xfrm>
            <a:prstGeom prst="ellipse">
              <a:avLst/>
            </a:prstGeom>
            <a:solidFill>
              <a:srgbClr val="FAD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19" name="Oval 618">
              <a:extLst>
                <a:ext uri="{FF2B5EF4-FFF2-40B4-BE49-F238E27FC236}">
                  <a16:creationId xmlns:a16="http://schemas.microsoft.com/office/drawing/2014/main" id="{EBC108A6-4873-F6BC-5EE7-E966A95E9D18}"/>
                </a:ext>
              </a:extLst>
            </p:cNvPr>
            <p:cNvSpPr/>
            <p:nvPr userDrawn="1"/>
          </p:nvSpPr>
          <p:spPr>
            <a:xfrm>
              <a:off x="173779" y="5917856"/>
              <a:ext cx="203240" cy="203240"/>
            </a:xfrm>
            <a:prstGeom prst="ellipse">
              <a:avLst/>
            </a:prstGeom>
            <a:noFill/>
            <a:ln>
              <a:solidFill>
                <a:srgbClr val="BEC0D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0" name="Oval 619">
              <a:extLst>
                <a:ext uri="{FF2B5EF4-FFF2-40B4-BE49-F238E27FC236}">
                  <a16:creationId xmlns:a16="http://schemas.microsoft.com/office/drawing/2014/main" id="{BBDCFEF5-426F-0829-0FB1-38EE6C4AAB86}"/>
                </a:ext>
              </a:extLst>
            </p:cNvPr>
            <p:cNvSpPr/>
            <p:nvPr userDrawn="1"/>
          </p:nvSpPr>
          <p:spPr>
            <a:xfrm>
              <a:off x="1067758" y="6198996"/>
              <a:ext cx="203240" cy="203240"/>
            </a:xfrm>
            <a:prstGeom prst="ellipse">
              <a:avLst/>
            </a:prstGeom>
            <a:solidFill>
              <a:srgbClr val="3546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13" name="Group 612">
            <a:extLst>
              <a:ext uri="{FF2B5EF4-FFF2-40B4-BE49-F238E27FC236}">
                <a16:creationId xmlns:a16="http://schemas.microsoft.com/office/drawing/2014/main" id="{36A966B4-E1C0-48D8-4E9F-517978D91575}"/>
              </a:ext>
            </a:extLst>
          </p:cNvPr>
          <p:cNvGrpSpPr/>
          <p:nvPr userDrawn="1"/>
        </p:nvGrpSpPr>
        <p:grpSpPr>
          <a:xfrm>
            <a:off x="309326" y="4521815"/>
            <a:ext cx="1844440" cy="1819372"/>
            <a:chOff x="-1717704" y="5344521"/>
            <a:chExt cx="1844440" cy="1819372"/>
          </a:xfrm>
          <a:effectLst/>
        </p:grpSpPr>
        <p:sp>
          <p:nvSpPr>
            <p:cNvPr id="614" name="Oval 613">
              <a:extLst>
                <a:ext uri="{FF2B5EF4-FFF2-40B4-BE49-F238E27FC236}">
                  <a16:creationId xmlns:a16="http://schemas.microsoft.com/office/drawing/2014/main" id="{6C3FE2D6-E334-AD08-7907-7433E255B248}"/>
                </a:ext>
              </a:extLst>
            </p:cNvPr>
            <p:cNvSpPr/>
            <p:nvPr/>
          </p:nvSpPr>
          <p:spPr>
            <a:xfrm>
              <a:off x="-1717704" y="5344521"/>
              <a:ext cx="1844440" cy="1819372"/>
            </a:xfrm>
            <a:prstGeom prst="ellipse">
              <a:avLst/>
            </a:prstGeom>
            <a:solidFill>
              <a:srgbClr val="EBEC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11"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15" name="Picture 2">
              <a:extLst>
                <a:ext uri="{FF2B5EF4-FFF2-40B4-BE49-F238E27FC236}">
                  <a16:creationId xmlns:a16="http://schemas.microsoft.com/office/drawing/2014/main" id="{C1348E90-BE6F-C8ED-DFB7-0202237DEC58}"/>
                </a:ext>
              </a:extLst>
            </p:cNvPr>
            <p:cNvPicPr>
              <a:picLocks noChangeAspect="1" noChangeArrowheads="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bwMode="auto">
            <a:xfrm>
              <a:off x="-1394492" y="5675658"/>
              <a:ext cx="1117334" cy="110331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4806618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13"/>
                                        </p:tgtEl>
                                        <p:attrNameLst>
                                          <p:attrName>style.visibility</p:attrName>
                                        </p:attrNameLst>
                                      </p:cBhvr>
                                      <p:to>
                                        <p:strVal val="visible"/>
                                      </p:to>
                                    </p:set>
                                    <p:anim calcmode="lin" valueType="num">
                                      <p:cBhvr>
                                        <p:cTn id="7" dur="250" fill="hold"/>
                                        <p:tgtEl>
                                          <p:spTgt spid="613"/>
                                        </p:tgtEl>
                                        <p:attrNameLst>
                                          <p:attrName>ppt_w</p:attrName>
                                        </p:attrNameLst>
                                      </p:cBhvr>
                                      <p:tavLst>
                                        <p:tav tm="0">
                                          <p:val>
                                            <p:fltVal val="0"/>
                                          </p:val>
                                        </p:tav>
                                        <p:tav tm="100000">
                                          <p:val>
                                            <p:strVal val="#ppt_w"/>
                                          </p:val>
                                        </p:tav>
                                      </p:tavLst>
                                    </p:anim>
                                    <p:anim calcmode="lin" valueType="num">
                                      <p:cBhvr>
                                        <p:cTn id="8" dur="250" fill="hold"/>
                                        <p:tgtEl>
                                          <p:spTgt spid="613"/>
                                        </p:tgtEl>
                                        <p:attrNameLst>
                                          <p:attrName>ppt_h</p:attrName>
                                        </p:attrNameLst>
                                      </p:cBhvr>
                                      <p:tavLst>
                                        <p:tav tm="0">
                                          <p:val>
                                            <p:fltVal val="0"/>
                                          </p:val>
                                        </p:tav>
                                        <p:tav tm="100000">
                                          <p:val>
                                            <p:strVal val="#ppt_h"/>
                                          </p:val>
                                        </p:tav>
                                      </p:tavLst>
                                    </p:anim>
                                    <p:animEffect transition="in" filter="fade">
                                      <p:cBhvr>
                                        <p:cTn id="9" dur="250"/>
                                        <p:tgtEl>
                                          <p:spTgt spid="613"/>
                                        </p:tgtEl>
                                      </p:cBhvr>
                                    </p:animEffect>
                                  </p:childTnLst>
                                </p:cTn>
                              </p:par>
                            </p:childTnLst>
                          </p:cTn>
                        </p:par>
                        <p:par>
                          <p:cTn id="10" fill="hold">
                            <p:stCondLst>
                              <p:cond delay="250"/>
                            </p:stCondLst>
                            <p:childTnLst>
                              <p:par>
                                <p:cTn id="11" presetID="22" presetClass="entr" presetSubtype="4" fill="hold" grpId="0"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down)">
                                      <p:cBhvr>
                                        <p:cTn id="13" dur="500"/>
                                        <p:tgtEl>
                                          <p:spTgt spid="3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500"/>
                                        <p:tgtEl>
                                          <p:spTgt spid="11"/>
                                        </p:tgtEl>
                                      </p:cBhvr>
                                    </p:animEffect>
                                  </p:childTnLst>
                                </p:cTn>
                              </p:par>
                              <p:par>
                                <p:cTn id="17" presetID="22" presetClass="entr" presetSubtype="4"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down)">
                                      <p:cBhvr>
                                        <p:cTn id="19" dur="500"/>
                                        <p:tgtEl>
                                          <p:spTgt spid="37"/>
                                        </p:tgtEl>
                                      </p:cBhvr>
                                    </p:animEffect>
                                  </p:childTnLst>
                                </p:cTn>
                              </p:par>
                              <p:par>
                                <p:cTn id="20" presetID="22" presetClass="entr" presetSubtype="8" fill="hold"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500"/>
                                        <p:tgtEl>
                                          <p:spTgt spid="38"/>
                                        </p:tgtEl>
                                      </p:cBhvr>
                                    </p:animEffect>
                                  </p:childTnLst>
                                </p:cTn>
                              </p:par>
                              <p:par>
                                <p:cTn id="23" presetID="10" presetClass="entr" presetSubtype="0" fill="hold" nodeType="withEffect">
                                  <p:stCondLst>
                                    <p:cond delay="25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11"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3" name="Picture 2" descr="A picture containing electric blue, screenshot, blue, graphics&#10;&#10;Description automatically generated">
            <a:extLst>
              <a:ext uri="{FF2B5EF4-FFF2-40B4-BE49-F238E27FC236}">
                <a16:creationId xmlns:a16="http://schemas.microsoft.com/office/drawing/2014/main" id="{E229F136-C7C7-E488-A11D-535E469F07FB}"/>
              </a:ext>
            </a:extLst>
          </p:cNvPr>
          <p:cNvPicPr>
            <a:picLocks noChangeAspect="1"/>
          </p:cNvPicPr>
          <p:nvPr userDrawn="1"/>
        </p:nvPicPr>
        <p:blipFill>
          <a:blip r:embed="rId2"/>
          <a:stretch>
            <a:fillRect/>
          </a:stretch>
        </p:blipFill>
        <p:spPr>
          <a:xfrm>
            <a:off x="6581422" y="1"/>
            <a:ext cx="5610578" cy="925689"/>
          </a:xfrm>
          <a:prstGeom prst="rect">
            <a:avLst/>
          </a:prstGeom>
        </p:spPr>
      </p:pic>
      <p:sp>
        <p:nvSpPr>
          <p:cNvPr id="6" name="Text Placeholder 6">
            <a:extLst>
              <a:ext uri="{FF2B5EF4-FFF2-40B4-BE49-F238E27FC236}">
                <a16:creationId xmlns:a16="http://schemas.microsoft.com/office/drawing/2014/main" id="{6C2F9A44-8762-53B1-84D1-F2B1F92D6318}"/>
              </a:ext>
            </a:extLst>
          </p:cNvPr>
          <p:cNvSpPr>
            <a:spLocks noGrp="1"/>
          </p:cNvSpPr>
          <p:nvPr>
            <p:ph type="body" sz="quarter" idx="30" hasCustomPrompt="1"/>
          </p:nvPr>
        </p:nvSpPr>
        <p:spPr>
          <a:xfrm>
            <a:off x="470568" y="582037"/>
            <a:ext cx="9924716" cy="666044"/>
          </a:xfrm>
          <a:prstGeom prst="rect">
            <a:avLst/>
          </a:prstGeom>
        </p:spPr>
        <p:txBody>
          <a:bodyPr/>
          <a:lstStyle>
            <a:lvl1pPr marL="1581896" indent="-1581896">
              <a:buFont typeface="Arial" panose="020B0604020202020204" pitchFamily="34" charset="0"/>
              <a:buNone/>
              <a:tabLst/>
              <a:defRPr sz="4267" b="1" i="0">
                <a:solidFill>
                  <a:schemeClr val="tx1"/>
                </a:solidFill>
                <a:latin typeface="Georgia" panose="02040502050405020303" pitchFamily="18" charset="0"/>
              </a:defRPr>
            </a:lvl1pPr>
            <a:lvl2pPr marL="0" indent="0">
              <a:buNone/>
              <a:tabLst/>
              <a:defRPr/>
            </a:lvl2pPr>
            <a:lvl3pPr marL="0" indent="0">
              <a:buNone/>
              <a:tabLst/>
              <a:defRPr/>
            </a:lvl3pPr>
            <a:lvl4pPr marL="0" indent="0">
              <a:buNone/>
              <a:tabLst/>
              <a:defRPr/>
            </a:lvl4pPr>
            <a:lvl5pPr marL="0" indent="0">
              <a:buNone/>
              <a:tabLst/>
              <a:defRPr/>
            </a:lvl5pPr>
          </a:lstStyle>
          <a:p>
            <a:pPr marL="1581896" marR="0" lvl="0" indent="-1581896" algn="l" defTabSz="914422"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Header</a:t>
            </a:r>
            <a:r>
              <a:rPr lang="en-US" sz="4267" b="1" i="0">
                <a:solidFill>
                  <a:schemeClr val="accent1"/>
                </a:solidFill>
                <a:latin typeface="Georgia" panose="02040502050405020303" pitchFamily="18" charset="0"/>
              </a:rPr>
              <a:t>.</a:t>
            </a:r>
          </a:p>
        </p:txBody>
      </p:sp>
    </p:spTree>
    <p:extLst>
      <p:ext uri="{BB962C8B-B14F-4D97-AF65-F5344CB8AC3E}">
        <p14:creationId xmlns:p14="http://schemas.microsoft.com/office/powerpoint/2010/main" val="3934592818"/>
      </p:ext>
    </p:extLst>
  </p:cSld>
  <p:clrMapOvr>
    <a:masterClrMapping/>
  </p:clrMapOvr>
  <p:extLst>
    <p:ext uri="{DCECCB84-F9BA-43D5-87BE-67443E8EF086}">
      <p15:sldGuideLst xmlns:p15="http://schemas.microsoft.com/office/powerpoint/2012/main">
        <p15:guide id="1" orient="horz" pos="2430">
          <p15:clr>
            <a:srgbClr val="FBAE40"/>
          </p15:clr>
        </p15:guide>
        <p15:guide id="2" pos="432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3 Column Content">
    <p:spTree>
      <p:nvGrpSpPr>
        <p:cNvPr id="1" name=""/>
        <p:cNvGrpSpPr/>
        <p:nvPr/>
      </p:nvGrpSpPr>
      <p:grpSpPr>
        <a:xfrm>
          <a:off x="0" y="0"/>
          <a:ext cx="0" cy="0"/>
          <a:chOff x="0" y="0"/>
          <a:chExt cx="0" cy="0"/>
        </a:xfrm>
      </p:grpSpPr>
      <p:grpSp>
        <p:nvGrpSpPr>
          <p:cNvPr id="8" name="Group 7" hidden="1">
            <a:extLst>
              <a:ext uri="{FF2B5EF4-FFF2-40B4-BE49-F238E27FC236}">
                <a16:creationId xmlns:a16="http://schemas.microsoft.com/office/drawing/2014/main" id="{9636BE53-7B92-FF87-D2AD-81110EA5D503}"/>
              </a:ext>
            </a:extLst>
          </p:cNvPr>
          <p:cNvGrpSpPr/>
          <p:nvPr userDrawn="1"/>
        </p:nvGrpSpPr>
        <p:grpSpPr>
          <a:xfrm>
            <a:off x="456310" y="2783433"/>
            <a:ext cx="11432733" cy="3050140"/>
            <a:chOff x="513347" y="3131362"/>
            <a:chExt cx="12861825" cy="3431407"/>
          </a:xfrm>
        </p:grpSpPr>
        <p:sp>
          <p:nvSpPr>
            <p:cNvPr id="3" name="Rounded Rectangle 2">
              <a:extLst>
                <a:ext uri="{FF2B5EF4-FFF2-40B4-BE49-F238E27FC236}">
                  <a16:creationId xmlns:a16="http://schemas.microsoft.com/office/drawing/2014/main" id="{FCDB8C2A-DFDE-49CC-9168-9B6A6109734B}"/>
                </a:ext>
              </a:extLst>
            </p:cNvPr>
            <p:cNvSpPr/>
            <p:nvPr userDrawn="1"/>
          </p:nvSpPr>
          <p:spPr>
            <a:xfrm>
              <a:off x="9548994" y="3136991"/>
              <a:ext cx="3826178" cy="3425778"/>
            </a:xfrm>
            <a:prstGeom prst="roundRect">
              <a:avLst/>
            </a:prstGeom>
            <a:ln>
              <a:noFill/>
            </a:ln>
            <a:effectLst>
              <a:outerShdw blurRad="63500" sx="102000" sy="102000" algn="ctr"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600"/>
            </a:p>
          </p:txBody>
        </p:sp>
        <p:sp>
          <p:nvSpPr>
            <p:cNvPr id="7" name="Rounded Rectangle 6">
              <a:extLst>
                <a:ext uri="{FF2B5EF4-FFF2-40B4-BE49-F238E27FC236}">
                  <a16:creationId xmlns:a16="http://schemas.microsoft.com/office/drawing/2014/main" id="{35C399A5-7251-FA33-7D7F-1C16B4F8F413}"/>
                </a:ext>
              </a:extLst>
            </p:cNvPr>
            <p:cNvSpPr/>
            <p:nvPr userDrawn="1"/>
          </p:nvSpPr>
          <p:spPr>
            <a:xfrm>
              <a:off x="5031170" y="3136991"/>
              <a:ext cx="3826178" cy="3425778"/>
            </a:xfrm>
            <a:prstGeom prst="roundRect">
              <a:avLst/>
            </a:prstGeom>
            <a:ln>
              <a:noFill/>
            </a:ln>
            <a:effectLst>
              <a:outerShdw blurRad="63500" sx="102000" sy="102000" algn="ctr"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600"/>
            </a:p>
          </p:txBody>
        </p:sp>
        <p:sp>
          <p:nvSpPr>
            <p:cNvPr id="2" name="Rounded Rectangle 1">
              <a:extLst>
                <a:ext uri="{FF2B5EF4-FFF2-40B4-BE49-F238E27FC236}">
                  <a16:creationId xmlns:a16="http://schemas.microsoft.com/office/drawing/2014/main" id="{F172C23B-CF40-D49D-C7ED-4073F48016CD}"/>
                </a:ext>
              </a:extLst>
            </p:cNvPr>
            <p:cNvSpPr/>
            <p:nvPr userDrawn="1"/>
          </p:nvSpPr>
          <p:spPr>
            <a:xfrm>
              <a:off x="513347" y="3131362"/>
              <a:ext cx="3826178" cy="3425778"/>
            </a:xfrm>
            <a:prstGeom prst="roundRect">
              <a:avLst/>
            </a:prstGeom>
            <a:ln>
              <a:noFill/>
            </a:ln>
            <a:effectLst>
              <a:outerShdw blurRad="63500" sx="102000" sy="102000" algn="ctr" rotWithShape="0">
                <a:prstClr val="black">
                  <a:alpha val="40000"/>
                </a:prstClr>
              </a:outerShdw>
            </a:effectLst>
          </p:spPr>
          <p:style>
            <a:lnRef idx="2">
              <a:schemeClr val="accent5"/>
            </a:lnRef>
            <a:fillRef idx="1">
              <a:schemeClr val="lt1"/>
            </a:fillRef>
            <a:effectRef idx="0">
              <a:schemeClr val="accent5"/>
            </a:effectRef>
            <a:fontRef idx="minor">
              <a:schemeClr val="dk1"/>
            </a:fontRef>
          </p:style>
          <p:txBody>
            <a:bodyPr rtlCol="0" anchor="ctr"/>
            <a:lstStyle/>
            <a:p>
              <a:pPr algn="ctr"/>
              <a:endParaRPr lang="en-US" sz="1600"/>
            </a:p>
          </p:txBody>
        </p:sp>
      </p:grpSp>
      <p:pic>
        <p:nvPicPr>
          <p:cNvPr id="4" name="Picture 3" hidden="1">
            <a:extLst>
              <a:ext uri="{FF2B5EF4-FFF2-40B4-BE49-F238E27FC236}">
                <a16:creationId xmlns:a16="http://schemas.microsoft.com/office/drawing/2014/main" id="{969D73F8-73EC-E964-6BA7-CA19D4680C7B}"/>
              </a:ext>
            </a:extLst>
          </p:cNvPr>
          <p:cNvPicPr>
            <a:picLocks noChangeAspect="1"/>
          </p:cNvPicPr>
          <p:nvPr userDrawn="1"/>
        </p:nvPicPr>
        <p:blipFill>
          <a:blip r:embed="rId2"/>
          <a:stretch>
            <a:fillRect/>
          </a:stretch>
        </p:blipFill>
        <p:spPr>
          <a:xfrm>
            <a:off x="5283200" y="0"/>
            <a:ext cx="6908800" cy="3107909"/>
          </a:xfrm>
          <a:prstGeom prst="rect">
            <a:avLst/>
          </a:prstGeom>
          <a:noFill/>
          <a:ln>
            <a:noFill/>
          </a:ln>
        </p:spPr>
      </p:pic>
      <p:pic>
        <p:nvPicPr>
          <p:cNvPr id="5" name="Picture 4">
            <a:extLst>
              <a:ext uri="{FF2B5EF4-FFF2-40B4-BE49-F238E27FC236}">
                <a16:creationId xmlns:a16="http://schemas.microsoft.com/office/drawing/2014/main" id="{EB1E9023-B16D-A082-1774-0935C0F22819}"/>
              </a:ext>
            </a:extLst>
          </p:cNvPr>
          <p:cNvPicPr>
            <a:picLocks noChangeAspect="1"/>
          </p:cNvPicPr>
          <p:nvPr userDrawn="1"/>
        </p:nvPicPr>
        <p:blipFill>
          <a:blip r:embed="rId3"/>
          <a:stretch>
            <a:fillRect/>
          </a:stretch>
        </p:blipFill>
        <p:spPr>
          <a:xfrm rot="1093778">
            <a:off x="10330082" y="268043"/>
            <a:ext cx="1444978" cy="474133"/>
          </a:xfrm>
          <a:prstGeom prst="rect">
            <a:avLst/>
          </a:prstGeom>
        </p:spPr>
      </p:pic>
      <p:pic>
        <p:nvPicPr>
          <p:cNvPr id="6" name="Picture 5" descr="A picture containing electric blue, screenshot, blue, graphics&#10;&#10;Description automatically generated">
            <a:extLst>
              <a:ext uri="{FF2B5EF4-FFF2-40B4-BE49-F238E27FC236}">
                <a16:creationId xmlns:a16="http://schemas.microsoft.com/office/drawing/2014/main" id="{C1256B7F-FD7A-C468-1591-FDF68AF0AFE9}"/>
              </a:ext>
            </a:extLst>
          </p:cNvPr>
          <p:cNvPicPr>
            <a:picLocks noChangeAspect="1"/>
          </p:cNvPicPr>
          <p:nvPr userDrawn="1"/>
        </p:nvPicPr>
        <p:blipFill>
          <a:blip r:embed="rId4"/>
          <a:stretch>
            <a:fillRect/>
          </a:stretch>
        </p:blipFill>
        <p:spPr>
          <a:xfrm>
            <a:off x="6581422" y="1"/>
            <a:ext cx="5610578" cy="925689"/>
          </a:xfrm>
          <a:prstGeom prst="rect">
            <a:avLst/>
          </a:prstGeom>
        </p:spPr>
      </p:pic>
      <p:sp>
        <p:nvSpPr>
          <p:cNvPr id="11" name="Text Placeholder 8">
            <a:extLst>
              <a:ext uri="{FF2B5EF4-FFF2-40B4-BE49-F238E27FC236}">
                <a16:creationId xmlns:a16="http://schemas.microsoft.com/office/drawing/2014/main" id="{B1122BC0-521C-05EB-88A6-F2212279E2A1}"/>
              </a:ext>
            </a:extLst>
          </p:cNvPr>
          <p:cNvSpPr>
            <a:spLocks noGrp="1"/>
          </p:cNvSpPr>
          <p:nvPr>
            <p:ph type="body" sz="quarter" idx="11" hasCustomPrompt="1"/>
          </p:nvPr>
        </p:nvSpPr>
        <p:spPr>
          <a:xfrm>
            <a:off x="456310" y="2245049"/>
            <a:ext cx="3401046" cy="316107"/>
          </a:xfrm>
          <a:prstGeom prst="rect">
            <a:avLst/>
          </a:prstGeom>
        </p:spPr>
        <p:txBody>
          <a:bodyPr/>
          <a:lstStyle>
            <a:lvl1pPr marL="0" indent="0">
              <a:buFont typeface="Arial" panose="020B0604020202020204" pitchFamily="34" charset="0"/>
              <a:buNone/>
              <a:tabLst/>
              <a:defRPr sz="1778" b="1" i="0">
                <a:latin typeface="Arial" panose="020B0604020202020204" pitchFamily="34" charset="0"/>
                <a:cs typeface="Arial" panose="020B0604020202020204" pitchFamily="34" charset="0"/>
              </a:defRPr>
            </a:lvl1pPr>
          </a:lstStyle>
          <a:p>
            <a:pPr lvl="0"/>
            <a:r>
              <a:rPr lang="en-US"/>
              <a:t>Content</a:t>
            </a:r>
          </a:p>
          <a:p>
            <a:pPr lvl="0"/>
            <a:endParaRPr lang="en-US"/>
          </a:p>
          <a:p>
            <a:pPr lvl="0"/>
            <a:endParaRPr lang="en-US"/>
          </a:p>
        </p:txBody>
      </p:sp>
      <p:sp>
        <p:nvSpPr>
          <p:cNvPr id="12" name="Text Placeholder 7">
            <a:extLst>
              <a:ext uri="{FF2B5EF4-FFF2-40B4-BE49-F238E27FC236}">
                <a16:creationId xmlns:a16="http://schemas.microsoft.com/office/drawing/2014/main" id="{C6E48585-565D-3622-278B-3C2BC92179F3}"/>
              </a:ext>
            </a:extLst>
          </p:cNvPr>
          <p:cNvSpPr>
            <a:spLocks noGrp="1"/>
          </p:cNvSpPr>
          <p:nvPr>
            <p:ph type="body" sz="quarter" idx="12" hasCustomPrompt="1"/>
          </p:nvPr>
        </p:nvSpPr>
        <p:spPr>
          <a:xfrm>
            <a:off x="456310" y="2863926"/>
            <a:ext cx="3401046" cy="3119260"/>
          </a:xfrm>
          <a:prstGeom prst="rect">
            <a:avLst/>
          </a:prstGeom>
        </p:spPr>
        <p:txBody>
          <a:bodyPr/>
          <a:lstStyle>
            <a:lvl1pPr marL="231428" indent="-231428">
              <a:tabLst/>
              <a:defRPr sz="1600"/>
            </a:lvl1pPr>
            <a:lvl2pPr marL="231428" indent="-231428">
              <a:tabLst/>
              <a:defRPr sz="1600"/>
            </a:lvl2pPr>
            <a:lvl3pPr marL="231428" indent="-231428">
              <a:tabLst/>
              <a:defRPr sz="1600"/>
            </a:lvl3pPr>
            <a:lvl4pPr marL="231428" indent="-231428">
              <a:tabLst/>
              <a:defRPr sz="1600"/>
            </a:lvl4pPr>
            <a:lvl5pPr marL="231428" indent="-231428">
              <a:tabLst/>
              <a:defRPr sz="1600"/>
            </a:lvl5pPr>
          </a:lstStyle>
          <a:p>
            <a:pPr lvl="0"/>
            <a:r>
              <a:rPr lang="en-GB"/>
              <a:t>Content</a:t>
            </a:r>
          </a:p>
          <a:p>
            <a:pPr lvl="0"/>
            <a:r>
              <a:rPr lang="en-GB"/>
              <a:t>Content</a:t>
            </a:r>
          </a:p>
          <a:p>
            <a:pPr lvl="0"/>
            <a:r>
              <a:rPr lang="en-GB"/>
              <a:t>Content</a:t>
            </a:r>
          </a:p>
          <a:p>
            <a:pPr lvl="0"/>
            <a:r>
              <a:rPr lang="en-GB"/>
              <a:t>Content</a:t>
            </a:r>
          </a:p>
          <a:p>
            <a:pPr lvl="0"/>
            <a:r>
              <a:rPr lang="en-GB"/>
              <a:t>Content</a:t>
            </a:r>
          </a:p>
          <a:p>
            <a:pPr lvl="0"/>
            <a:r>
              <a:rPr lang="en-GB"/>
              <a:t>Content</a:t>
            </a:r>
          </a:p>
          <a:p>
            <a:pPr lvl="0"/>
            <a:endParaRPr lang="en-GB"/>
          </a:p>
          <a:p>
            <a:pPr lvl="0"/>
            <a:endParaRPr lang="en-US"/>
          </a:p>
        </p:txBody>
      </p:sp>
      <p:sp>
        <p:nvSpPr>
          <p:cNvPr id="13" name="Text Placeholder 2">
            <a:extLst>
              <a:ext uri="{FF2B5EF4-FFF2-40B4-BE49-F238E27FC236}">
                <a16:creationId xmlns:a16="http://schemas.microsoft.com/office/drawing/2014/main" id="{A415A476-B82C-9ACF-A713-8434C1FC6B77}"/>
              </a:ext>
            </a:extLst>
          </p:cNvPr>
          <p:cNvSpPr>
            <a:spLocks noGrp="1"/>
          </p:cNvSpPr>
          <p:nvPr>
            <p:ph type="body" sz="quarter" idx="10" hasCustomPrompt="1"/>
          </p:nvPr>
        </p:nvSpPr>
        <p:spPr>
          <a:xfrm>
            <a:off x="456310" y="1553609"/>
            <a:ext cx="5755923" cy="388668"/>
          </a:xfrm>
          <a:prstGeom prst="rect">
            <a:avLst/>
          </a:prstGeom>
        </p:spPr>
        <p:txBody>
          <a:bodyPr/>
          <a:lstStyle>
            <a:lvl1pPr marL="0" indent="0">
              <a:buNone/>
              <a:tabLst/>
              <a:defRPr sz="2489" b="1" i="0">
                <a:solidFill>
                  <a:schemeClr val="accent1"/>
                </a:solidFill>
                <a:latin typeface="Arial" panose="020B0604020202020204" pitchFamily="34" charset="0"/>
                <a:cs typeface="Arial" panose="020B0604020202020204" pitchFamily="34" charset="0"/>
              </a:defRPr>
            </a:lvl1pPr>
            <a:lvl2pPr marL="0" indent="0">
              <a:buNone/>
              <a:tabLst/>
              <a:defRPr sz="1778">
                <a:latin typeface="Arial" panose="020B0604020202020204" pitchFamily="34" charset="0"/>
                <a:cs typeface="Arial" panose="020B0604020202020204" pitchFamily="34" charset="0"/>
              </a:defRPr>
            </a:lvl2pPr>
            <a:lvl3pPr marL="0" indent="0">
              <a:buNone/>
              <a:tabLst/>
              <a:defRPr sz="1778">
                <a:latin typeface="Arial" panose="020B0604020202020204" pitchFamily="34" charset="0"/>
                <a:cs typeface="Arial" panose="020B0604020202020204" pitchFamily="34" charset="0"/>
              </a:defRPr>
            </a:lvl3pPr>
            <a:lvl4pPr marL="0" indent="0">
              <a:buNone/>
              <a:tabLst/>
              <a:defRPr sz="1778">
                <a:latin typeface="Arial" panose="020B0604020202020204" pitchFamily="34" charset="0"/>
                <a:cs typeface="Arial" panose="020B0604020202020204" pitchFamily="34" charset="0"/>
              </a:defRPr>
            </a:lvl4pPr>
            <a:lvl5pPr marL="0" indent="0">
              <a:buNone/>
              <a:tabLst/>
              <a:defRPr sz="1778">
                <a:latin typeface="Arial" panose="020B0604020202020204" pitchFamily="34" charset="0"/>
                <a:cs typeface="Arial" panose="020B0604020202020204" pitchFamily="34" charset="0"/>
              </a:defRPr>
            </a:lvl5pPr>
          </a:lstStyle>
          <a:p>
            <a:pPr lvl="0"/>
            <a:r>
              <a:rPr lang="en-GB" err="1"/>
              <a:t>Subheader</a:t>
            </a:r>
            <a:endParaRPr lang="en-US"/>
          </a:p>
        </p:txBody>
      </p:sp>
      <p:sp>
        <p:nvSpPr>
          <p:cNvPr id="14" name="Text Placeholder 6">
            <a:extLst>
              <a:ext uri="{FF2B5EF4-FFF2-40B4-BE49-F238E27FC236}">
                <a16:creationId xmlns:a16="http://schemas.microsoft.com/office/drawing/2014/main" id="{C7A5C823-BB3C-8B78-F6AF-AE34927CD5A9}"/>
              </a:ext>
            </a:extLst>
          </p:cNvPr>
          <p:cNvSpPr>
            <a:spLocks noGrp="1"/>
          </p:cNvSpPr>
          <p:nvPr>
            <p:ph type="body" sz="quarter" idx="23" hasCustomPrompt="1"/>
          </p:nvPr>
        </p:nvSpPr>
        <p:spPr>
          <a:xfrm>
            <a:off x="456310" y="584794"/>
            <a:ext cx="5755923" cy="666044"/>
          </a:xfrm>
          <a:prstGeom prst="rect">
            <a:avLst/>
          </a:prstGeom>
        </p:spPr>
        <p:txBody>
          <a:bodyPr/>
          <a:lstStyle>
            <a:lvl1pPr marL="1581896" indent="-1581896">
              <a:buFont typeface="Arial" panose="020B0604020202020204" pitchFamily="34" charset="0"/>
              <a:buNone/>
              <a:tabLst/>
              <a:defRPr sz="4267" b="1" i="0">
                <a:solidFill>
                  <a:schemeClr val="tx1"/>
                </a:solidFill>
                <a:latin typeface="Georgia" panose="02040502050405020303" pitchFamily="18" charset="0"/>
              </a:defRPr>
            </a:lvl1pPr>
            <a:lvl2pPr marL="0" indent="0">
              <a:buNone/>
              <a:tabLst/>
              <a:defRPr/>
            </a:lvl2pPr>
            <a:lvl3pPr marL="0" indent="0">
              <a:buNone/>
              <a:tabLst/>
              <a:defRPr/>
            </a:lvl3pPr>
            <a:lvl4pPr marL="0" indent="0">
              <a:buNone/>
              <a:tabLst/>
              <a:defRPr/>
            </a:lvl4pPr>
            <a:lvl5pPr marL="0" indent="0">
              <a:buNone/>
              <a:tabLst/>
              <a:defRPr/>
            </a:lvl5pPr>
          </a:lstStyle>
          <a:p>
            <a:pPr marL="1581896" marR="0" lvl="0" indent="-1581896" algn="l" defTabSz="914422"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Header</a:t>
            </a:r>
            <a:r>
              <a:rPr lang="en-US" sz="4267" b="1" i="0">
                <a:solidFill>
                  <a:schemeClr val="accent1"/>
                </a:solidFill>
                <a:latin typeface="Georgia" panose="02040502050405020303" pitchFamily="18" charset="0"/>
              </a:rPr>
              <a:t>.</a:t>
            </a:r>
          </a:p>
        </p:txBody>
      </p:sp>
      <p:sp>
        <p:nvSpPr>
          <p:cNvPr id="27" name="Text Placeholder 8">
            <a:extLst>
              <a:ext uri="{FF2B5EF4-FFF2-40B4-BE49-F238E27FC236}">
                <a16:creationId xmlns:a16="http://schemas.microsoft.com/office/drawing/2014/main" id="{076D5AEF-09C0-816D-C603-8B1C5FE1AB52}"/>
              </a:ext>
            </a:extLst>
          </p:cNvPr>
          <p:cNvSpPr>
            <a:spLocks noGrp="1"/>
          </p:cNvSpPr>
          <p:nvPr>
            <p:ph type="body" sz="quarter" idx="24" hasCustomPrompt="1"/>
          </p:nvPr>
        </p:nvSpPr>
        <p:spPr>
          <a:xfrm>
            <a:off x="4395478" y="2245049"/>
            <a:ext cx="3401046" cy="316107"/>
          </a:xfrm>
          <a:prstGeom prst="rect">
            <a:avLst/>
          </a:prstGeom>
        </p:spPr>
        <p:txBody>
          <a:bodyPr/>
          <a:lstStyle>
            <a:lvl1pPr marL="0" indent="0">
              <a:buFont typeface="Arial" panose="020B0604020202020204" pitchFamily="34" charset="0"/>
              <a:buNone/>
              <a:tabLst/>
              <a:defRPr sz="1778" b="1" i="0">
                <a:latin typeface="Arial" panose="020B0604020202020204" pitchFamily="34" charset="0"/>
                <a:cs typeface="Arial" panose="020B0604020202020204" pitchFamily="34" charset="0"/>
              </a:defRPr>
            </a:lvl1pPr>
          </a:lstStyle>
          <a:p>
            <a:pPr lvl="0"/>
            <a:r>
              <a:rPr lang="en-US"/>
              <a:t>Content</a:t>
            </a:r>
          </a:p>
          <a:p>
            <a:pPr lvl="0"/>
            <a:endParaRPr lang="en-US"/>
          </a:p>
          <a:p>
            <a:pPr lvl="0"/>
            <a:endParaRPr lang="en-US"/>
          </a:p>
        </p:txBody>
      </p:sp>
      <p:sp>
        <p:nvSpPr>
          <p:cNvPr id="28" name="Text Placeholder 7">
            <a:extLst>
              <a:ext uri="{FF2B5EF4-FFF2-40B4-BE49-F238E27FC236}">
                <a16:creationId xmlns:a16="http://schemas.microsoft.com/office/drawing/2014/main" id="{E407BBE5-A481-93DC-3119-011B412E7E6B}"/>
              </a:ext>
            </a:extLst>
          </p:cNvPr>
          <p:cNvSpPr>
            <a:spLocks noGrp="1"/>
          </p:cNvSpPr>
          <p:nvPr>
            <p:ph type="body" sz="quarter" idx="25" hasCustomPrompt="1"/>
          </p:nvPr>
        </p:nvSpPr>
        <p:spPr>
          <a:xfrm>
            <a:off x="4395478" y="2863926"/>
            <a:ext cx="3401046" cy="3119260"/>
          </a:xfrm>
          <a:prstGeom prst="rect">
            <a:avLst/>
          </a:prstGeom>
        </p:spPr>
        <p:txBody>
          <a:bodyPr/>
          <a:lstStyle>
            <a:lvl1pPr marL="231428" indent="-231428">
              <a:tabLst/>
              <a:defRPr sz="1600"/>
            </a:lvl1pPr>
            <a:lvl2pPr marL="231428" indent="-231428">
              <a:tabLst/>
              <a:defRPr sz="1600"/>
            </a:lvl2pPr>
            <a:lvl3pPr marL="231428" indent="-231428">
              <a:tabLst/>
              <a:defRPr sz="1600"/>
            </a:lvl3pPr>
            <a:lvl4pPr marL="231428" indent="-231428">
              <a:tabLst/>
              <a:defRPr sz="1600"/>
            </a:lvl4pPr>
            <a:lvl5pPr marL="231428" indent="-231428">
              <a:tabLst/>
              <a:defRPr sz="1600"/>
            </a:lvl5pPr>
          </a:lstStyle>
          <a:p>
            <a:pPr lvl="0"/>
            <a:r>
              <a:rPr lang="en-GB"/>
              <a:t>Content</a:t>
            </a:r>
          </a:p>
          <a:p>
            <a:pPr lvl="0"/>
            <a:r>
              <a:rPr lang="en-GB"/>
              <a:t>Content</a:t>
            </a:r>
          </a:p>
          <a:p>
            <a:pPr lvl="0"/>
            <a:r>
              <a:rPr lang="en-GB"/>
              <a:t>Content</a:t>
            </a:r>
          </a:p>
          <a:p>
            <a:pPr lvl="0"/>
            <a:r>
              <a:rPr lang="en-GB"/>
              <a:t>Content</a:t>
            </a:r>
          </a:p>
          <a:p>
            <a:pPr lvl="0"/>
            <a:r>
              <a:rPr lang="en-GB"/>
              <a:t>Content</a:t>
            </a:r>
          </a:p>
          <a:p>
            <a:pPr lvl="0"/>
            <a:r>
              <a:rPr lang="en-GB"/>
              <a:t>Content</a:t>
            </a:r>
          </a:p>
          <a:p>
            <a:pPr lvl="0"/>
            <a:endParaRPr lang="en-GB"/>
          </a:p>
          <a:p>
            <a:pPr lvl="0"/>
            <a:endParaRPr lang="en-US"/>
          </a:p>
        </p:txBody>
      </p:sp>
      <p:sp>
        <p:nvSpPr>
          <p:cNvPr id="29" name="Text Placeholder 8">
            <a:extLst>
              <a:ext uri="{FF2B5EF4-FFF2-40B4-BE49-F238E27FC236}">
                <a16:creationId xmlns:a16="http://schemas.microsoft.com/office/drawing/2014/main" id="{884A37B0-1AC4-9526-2396-FAB0D2878CD6}"/>
              </a:ext>
            </a:extLst>
          </p:cNvPr>
          <p:cNvSpPr>
            <a:spLocks noGrp="1"/>
          </p:cNvSpPr>
          <p:nvPr>
            <p:ph type="body" sz="quarter" idx="26" hasCustomPrompt="1"/>
          </p:nvPr>
        </p:nvSpPr>
        <p:spPr>
          <a:xfrm>
            <a:off x="8334644" y="2245049"/>
            <a:ext cx="3401046" cy="316107"/>
          </a:xfrm>
          <a:prstGeom prst="rect">
            <a:avLst/>
          </a:prstGeom>
        </p:spPr>
        <p:txBody>
          <a:bodyPr/>
          <a:lstStyle>
            <a:lvl1pPr marL="0" indent="0">
              <a:buFont typeface="Arial" panose="020B0604020202020204" pitchFamily="34" charset="0"/>
              <a:buNone/>
              <a:tabLst/>
              <a:defRPr sz="1778" b="1" i="0">
                <a:latin typeface="Arial" panose="020B0604020202020204" pitchFamily="34" charset="0"/>
                <a:cs typeface="Arial" panose="020B0604020202020204" pitchFamily="34" charset="0"/>
              </a:defRPr>
            </a:lvl1pPr>
          </a:lstStyle>
          <a:p>
            <a:pPr lvl="0"/>
            <a:r>
              <a:rPr lang="en-US"/>
              <a:t>Content</a:t>
            </a:r>
          </a:p>
          <a:p>
            <a:pPr lvl="0"/>
            <a:endParaRPr lang="en-US"/>
          </a:p>
          <a:p>
            <a:pPr lvl="0"/>
            <a:endParaRPr lang="en-US"/>
          </a:p>
        </p:txBody>
      </p:sp>
      <p:sp>
        <p:nvSpPr>
          <p:cNvPr id="30" name="Text Placeholder 7">
            <a:extLst>
              <a:ext uri="{FF2B5EF4-FFF2-40B4-BE49-F238E27FC236}">
                <a16:creationId xmlns:a16="http://schemas.microsoft.com/office/drawing/2014/main" id="{2844441B-E639-1327-DE16-E26761051F75}"/>
              </a:ext>
            </a:extLst>
          </p:cNvPr>
          <p:cNvSpPr>
            <a:spLocks noGrp="1"/>
          </p:cNvSpPr>
          <p:nvPr>
            <p:ph type="body" sz="quarter" idx="27" hasCustomPrompt="1"/>
          </p:nvPr>
        </p:nvSpPr>
        <p:spPr>
          <a:xfrm>
            <a:off x="8334644" y="2863926"/>
            <a:ext cx="3401046" cy="3119260"/>
          </a:xfrm>
          <a:prstGeom prst="rect">
            <a:avLst/>
          </a:prstGeom>
        </p:spPr>
        <p:txBody>
          <a:bodyPr/>
          <a:lstStyle>
            <a:lvl1pPr marL="231428" indent="-231428">
              <a:tabLst/>
              <a:defRPr sz="1600"/>
            </a:lvl1pPr>
            <a:lvl2pPr marL="231428" indent="-231428">
              <a:tabLst/>
              <a:defRPr sz="1600"/>
            </a:lvl2pPr>
            <a:lvl3pPr marL="231428" indent="-231428">
              <a:tabLst/>
              <a:defRPr sz="1600"/>
            </a:lvl3pPr>
            <a:lvl4pPr marL="231428" indent="-231428">
              <a:tabLst/>
              <a:defRPr sz="1600"/>
            </a:lvl4pPr>
            <a:lvl5pPr marL="231428" indent="-231428">
              <a:tabLst/>
              <a:defRPr sz="1600"/>
            </a:lvl5pPr>
          </a:lstStyle>
          <a:p>
            <a:pPr lvl="0"/>
            <a:r>
              <a:rPr lang="en-GB"/>
              <a:t>Content</a:t>
            </a:r>
          </a:p>
          <a:p>
            <a:pPr lvl="0"/>
            <a:r>
              <a:rPr lang="en-GB"/>
              <a:t>Content</a:t>
            </a:r>
          </a:p>
          <a:p>
            <a:pPr lvl="0"/>
            <a:r>
              <a:rPr lang="en-GB"/>
              <a:t>Content</a:t>
            </a:r>
          </a:p>
          <a:p>
            <a:pPr lvl="0"/>
            <a:r>
              <a:rPr lang="en-GB"/>
              <a:t>Content</a:t>
            </a:r>
          </a:p>
          <a:p>
            <a:pPr lvl="0"/>
            <a:r>
              <a:rPr lang="en-GB"/>
              <a:t>Content</a:t>
            </a:r>
          </a:p>
          <a:p>
            <a:pPr lvl="0"/>
            <a:r>
              <a:rPr lang="en-GB"/>
              <a:t>Content</a:t>
            </a:r>
          </a:p>
          <a:p>
            <a:pPr lvl="0"/>
            <a:endParaRPr lang="en-GB"/>
          </a:p>
          <a:p>
            <a:pPr lvl="0"/>
            <a:endParaRPr lang="en-US"/>
          </a:p>
        </p:txBody>
      </p:sp>
    </p:spTree>
    <p:extLst>
      <p:ext uri="{BB962C8B-B14F-4D97-AF65-F5344CB8AC3E}">
        <p14:creationId xmlns:p14="http://schemas.microsoft.com/office/powerpoint/2010/main" val="12751119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3 Box Column Conten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EF2460C-5035-F685-BCAF-4CA14990307F}"/>
              </a:ext>
            </a:extLst>
          </p:cNvPr>
          <p:cNvGrpSpPr/>
          <p:nvPr userDrawn="1"/>
        </p:nvGrpSpPr>
        <p:grpSpPr>
          <a:xfrm>
            <a:off x="627426" y="2245049"/>
            <a:ext cx="10937151" cy="3821588"/>
            <a:chOff x="705852" y="2615750"/>
            <a:chExt cx="12304295" cy="4299286"/>
          </a:xfrm>
        </p:grpSpPr>
        <p:sp>
          <p:nvSpPr>
            <p:cNvPr id="8" name="Rounded Rectangle 7">
              <a:extLst>
                <a:ext uri="{FF2B5EF4-FFF2-40B4-BE49-F238E27FC236}">
                  <a16:creationId xmlns:a16="http://schemas.microsoft.com/office/drawing/2014/main" id="{18EA3139-FB70-D281-311F-07A3CE1444A9}"/>
                </a:ext>
              </a:extLst>
            </p:cNvPr>
            <p:cNvSpPr/>
            <p:nvPr userDrawn="1"/>
          </p:nvSpPr>
          <p:spPr>
            <a:xfrm>
              <a:off x="705852" y="2615750"/>
              <a:ext cx="3304673" cy="4299286"/>
            </a:xfrm>
            <a:prstGeom prst="roundRect">
              <a:avLst/>
            </a:prstGeom>
            <a:solidFill>
              <a:schemeClr val="bg1"/>
            </a:solidFill>
            <a:ln>
              <a:noFill/>
            </a:ln>
            <a:effectLst>
              <a:outerShdw blurRad="190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 name="Rounded Rectangle 17">
              <a:extLst>
                <a:ext uri="{FF2B5EF4-FFF2-40B4-BE49-F238E27FC236}">
                  <a16:creationId xmlns:a16="http://schemas.microsoft.com/office/drawing/2014/main" id="{35424EF0-9EA8-9A75-2A0D-1447562E95B2}"/>
                </a:ext>
              </a:extLst>
            </p:cNvPr>
            <p:cNvSpPr/>
            <p:nvPr userDrawn="1"/>
          </p:nvSpPr>
          <p:spPr>
            <a:xfrm>
              <a:off x="5205663" y="2615750"/>
              <a:ext cx="3304673" cy="4299286"/>
            </a:xfrm>
            <a:prstGeom prst="roundRect">
              <a:avLst/>
            </a:prstGeom>
            <a:solidFill>
              <a:schemeClr val="bg1"/>
            </a:solidFill>
            <a:ln>
              <a:noFill/>
            </a:ln>
            <a:effectLst>
              <a:outerShdw blurRad="190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22" name="Rounded Rectangle 21">
              <a:extLst>
                <a:ext uri="{FF2B5EF4-FFF2-40B4-BE49-F238E27FC236}">
                  <a16:creationId xmlns:a16="http://schemas.microsoft.com/office/drawing/2014/main" id="{9AE1C1D1-FA43-7225-96FD-F4BA891FFD28}"/>
                </a:ext>
              </a:extLst>
            </p:cNvPr>
            <p:cNvSpPr/>
            <p:nvPr userDrawn="1"/>
          </p:nvSpPr>
          <p:spPr>
            <a:xfrm>
              <a:off x="9705474" y="2615750"/>
              <a:ext cx="3304673" cy="4299286"/>
            </a:xfrm>
            <a:prstGeom prst="roundRect">
              <a:avLst/>
            </a:prstGeom>
            <a:solidFill>
              <a:schemeClr val="bg1"/>
            </a:solidFill>
            <a:ln>
              <a:noFill/>
            </a:ln>
            <a:effectLst>
              <a:outerShdw blurRad="1905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14" name="Text Placeholder 13">
            <a:extLst>
              <a:ext uri="{FF2B5EF4-FFF2-40B4-BE49-F238E27FC236}">
                <a16:creationId xmlns:a16="http://schemas.microsoft.com/office/drawing/2014/main" id="{9ACD7801-AD25-EBBC-656C-52645513A967}"/>
              </a:ext>
            </a:extLst>
          </p:cNvPr>
          <p:cNvSpPr>
            <a:spLocks noGrp="1"/>
          </p:cNvSpPr>
          <p:nvPr>
            <p:ph type="body" sz="quarter" idx="17" hasCustomPrompt="1"/>
          </p:nvPr>
        </p:nvSpPr>
        <p:spPr>
          <a:xfrm>
            <a:off x="978372" y="2444134"/>
            <a:ext cx="2227674" cy="455121"/>
          </a:xfrm>
          <a:prstGeom prst="rect">
            <a:avLst/>
          </a:prstGeom>
        </p:spPr>
        <p:txBody>
          <a:bodyPr/>
          <a:lstStyle>
            <a:lvl1pPr marL="0" marR="0" indent="0" algn="ctr" defTabSz="914422" rtl="0" eaLnBrk="1" fontAlgn="auto" latinLnBrk="0" hangingPunct="1">
              <a:lnSpc>
                <a:spcPct val="90000"/>
              </a:lnSpc>
              <a:spcBef>
                <a:spcPts val="1000"/>
              </a:spcBef>
              <a:spcAft>
                <a:spcPts val="0"/>
              </a:spcAft>
              <a:buClrTx/>
              <a:buSzTx/>
              <a:buFont typeface="Arial" panose="020B0604020202020204" pitchFamily="34" charset="0"/>
              <a:buNone/>
              <a:tabLst/>
              <a:defRPr sz="2844" b="1" i="0">
                <a:latin typeface="Georgia" panose="02040502050405020303" pitchFamily="18" charset="0"/>
              </a:defRPr>
            </a:lvl1pPr>
            <a:lvl2pPr marL="0" indent="0">
              <a:buNone/>
              <a:tabLst/>
              <a:defRPr/>
            </a:lvl2pPr>
            <a:lvl3pPr marL="0" indent="0">
              <a:buNone/>
              <a:tabLst/>
              <a:defRPr/>
            </a:lvl3pPr>
            <a:lvl4pPr marL="0" indent="0">
              <a:buNone/>
              <a:tabLst/>
              <a:defRPr/>
            </a:lvl4pPr>
            <a:lvl5pPr marL="0" indent="0">
              <a:buNone/>
              <a:tabLst/>
              <a:defRPr/>
            </a:lvl5pPr>
          </a:lstStyle>
          <a:p>
            <a:pPr lvl="0"/>
            <a:r>
              <a:rPr lang="en-GB"/>
              <a:t>1.</a:t>
            </a:r>
          </a:p>
        </p:txBody>
      </p:sp>
      <p:sp>
        <p:nvSpPr>
          <p:cNvPr id="15" name="Text Placeholder 13">
            <a:extLst>
              <a:ext uri="{FF2B5EF4-FFF2-40B4-BE49-F238E27FC236}">
                <a16:creationId xmlns:a16="http://schemas.microsoft.com/office/drawing/2014/main" id="{8A0B77D6-AE21-E49B-B29D-773146832900}"/>
              </a:ext>
            </a:extLst>
          </p:cNvPr>
          <p:cNvSpPr>
            <a:spLocks noGrp="1"/>
          </p:cNvSpPr>
          <p:nvPr>
            <p:ph type="body" sz="quarter" idx="18" hasCustomPrompt="1"/>
          </p:nvPr>
        </p:nvSpPr>
        <p:spPr>
          <a:xfrm>
            <a:off x="978372" y="2899255"/>
            <a:ext cx="2227674" cy="455121"/>
          </a:xfrm>
          <a:prstGeom prst="rect">
            <a:avLst/>
          </a:prstGeom>
        </p:spPr>
        <p:txBody>
          <a:bodyPr anchor="ctr"/>
          <a:lstStyle>
            <a:lvl1pPr marL="0" marR="0" indent="0" algn="ctr" defTabSz="914422" rtl="0" eaLnBrk="1" fontAlgn="auto" latinLnBrk="0" hangingPunct="1">
              <a:lnSpc>
                <a:spcPct val="90000"/>
              </a:lnSpc>
              <a:spcBef>
                <a:spcPts val="1000"/>
              </a:spcBef>
              <a:spcAft>
                <a:spcPts val="0"/>
              </a:spcAft>
              <a:buClrTx/>
              <a:buSzTx/>
              <a:buFont typeface="Arial" panose="020B0604020202020204" pitchFamily="34" charset="0"/>
              <a:buNone/>
              <a:tabLst/>
              <a:defRPr sz="1778" b="1" i="0">
                <a:solidFill>
                  <a:schemeClr val="accent1"/>
                </a:solidFill>
                <a:latin typeface="Arial" panose="020B0604020202020204" pitchFamily="34" charset="0"/>
                <a:cs typeface="Arial" panose="020B0604020202020204" pitchFamily="34" charset="0"/>
              </a:defRPr>
            </a:lvl1pPr>
            <a:lvl2pPr marL="0" indent="0">
              <a:buNone/>
              <a:tabLst/>
              <a:defRPr/>
            </a:lvl2pPr>
            <a:lvl3pPr marL="0" indent="0">
              <a:buNone/>
              <a:tabLst/>
              <a:defRPr/>
            </a:lvl3pPr>
            <a:lvl4pPr marL="0" indent="0">
              <a:buNone/>
              <a:tabLst/>
              <a:defRPr/>
            </a:lvl4pPr>
            <a:lvl5pPr marL="0" indent="0">
              <a:buNone/>
              <a:tabLst/>
              <a:defRPr/>
            </a:lvl5pPr>
          </a:lstStyle>
          <a:p>
            <a:pPr lvl="0"/>
            <a:r>
              <a:rPr lang="en-GB"/>
              <a:t>Content</a:t>
            </a:r>
          </a:p>
        </p:txBody>
      </p:sp>
      <p:sp>
        <p:nvSpPr>
          <p:cNvPr id="17" name="Text Placeholder 16">
            <a:extLst>
              <a:ext uri="{FF2B5EF4-FFF2-40B4-BE49-F238E27FC236}">
                <a16:creationId xmlns:a16="http://schemas.microsoft.com/office/drawing/2014/main" id="{1DB5A2F8-A0B0-88DE-D0E9-EE00F55B219B}"/>
              </a:ext>
            </a:extLst>
          </p:cNvPr>
          <p:cNvSpPr>
            <a:spLocks noGrp="1"/>
          </p:cNvSpPr>
          <p:nvPr>
            <p:ph type="body" sz="quarter" idx="19" hasCustomPrompt="1"/>
          </p:nvPr>
        </p:nvSpPr>
        <p:spPr>
          <a:xfrm>
            <a:off x="978372" y="3348937"/>
            <a:ext cx="2227674" cy="2574312"/>
          </a:xfrm>
          <a:prstGeom prst="rect">
            <a:avLst/>
          </a:prstGeom>
        </p:spPr>
        <p:txBody>
          <a:bodyPr anchor="t"/>
          <a:lstStyle>
            <a:lvl1pPr marL="14111" indent="0" algn="l">
              <a:tabLst/>
              <a:defRPr sz="1600"/>
            </a:lvl1pPr>
            <a:lvl2pPr marL="14111" indent="0">
              <a:tabLst/>
              <a:defRPr sz="1600"/>
            </a:lvl2pPr>
            <a:lvl3pPr marL="14111" indent="0">
              <a:tabLst/>
              <a:defRPr sz="1600"/>
            </a:lvl3pPr>
            <a:lvl4pPr marL="14111" indent="0">
              <a:tabLst/>
              <a:defRPr sz="1600"/>
            </a:lvl4pPr>
            <a:lvl5pPr marL="14111" indent="0">
              <a:tabLst/>
              <a:defRPr sz="1600"/>
            </a:lvl5pPr>
          </a:lstStyle>
          <a:p>
            <a:pPr lvl="0"/>
            <a:r>
              <a:rPr lang="en-GB"/>
              <a:t> Content</a:t>
            </a:r>
          </a:p>
          <a:p>
            <a:pPr lvl="0"/>
            <a:r>
              <a:rPr lang="en-GB"/>
              <a:t> Content</a:t>
            </a:r>
          </a:p>
          <a:p>
            <a:pPr lvl="0"/>
            <a:r>
              <a:rPr lang="en-GB"/>
              <a:t> Content</a:t>
            </a:r>
            <a:endParaRPr lang="en-US"/>
          </a:p>
        </p:txBody>
      </p:sp>
      <p:sp>
        <p:nvSpPr>
          <p:cNvPr id="19" name="Text Placeholder 13">
            <a:extLst>
              <a:ext uri="{FF2B5EF4-FFF2-40B4-BE49-F238E27FC236}">
                <a16:creationId xmlns:a16="http://schemas.microsoft.com/office/drawing/2014/main" id="{48BA8C96-1BA5-8E63-7A90-C0F742F17926}"/>
              </a:ext>
            </a:extLst>
          </p:cNvPr>
          <p:cNvSpPr>
            <a:spLocks noGrp="1"/>
          </p:cNvSpPr>
          <p:nvPr>
            <p:ph type="body" sz="quarter" idx="20" hasCustomPrompt="1"/>
          </p:nvPr>
        </p:nvSpPr>
        <p:spPr>
          <a:xfrm>
            <a:off x="4982163" y="2444134"/>
            <a:ext cx="2227675" cy="455121"/>
          </a:xfrm>
          <a:prstGeom prst="rect">
            <a:avLst/>
          </a:prstGeom>
        </p:spPr>
        <p:txBody>
          <a:bodyPr/>
          <a:lstStyle>
            <a:lvl1pPr marL="0" marR="0" indent="0" algn="ctr" defTabSz="914422" rtl="0" eaLnBrk="1" fontAlgn="auto" latinLnBrk="0" hangingPunct="1">
              <a:lnSpc>
                <a:spcPct val="90000"/>
              </a:lnSpc>
              <a:spcBef>
                <a:spcPts val="1000"/>
              </a:spcBef>
              <a:spcAft>
                <a:spcPts val="0"/>
              </a:spcAft>
              <a:buClrTx/>
              <a:buSzTx/>
              <a:buFont typeface="Arial" panose="020B0604020202020204" pitchFamily="34" charset="0"/>
              <a:buNone/>
              <a:tabLst/>
              <a:defRPr sz="2844" b="1" i="0">
                <a:latin typeface="Georgia" panose="02040502050405020303" pitchFamily="18" charset="0"/>
              </a:defRPr>
            </a:lvl1pPr>
            <a:lvl2pPr marL="0" indent="0">
              <a:buNone/>
              <a:tabLst/>
              <a:defRPr/>
            </a:lvl2pPr>
            <a:lvl3pPr marL="0" indent="0">
              <a:buNone/>
              <a:tabLst/>
              <a:defRPr/>
            </a:lvl3pPr>
            <a:lvl4pPr marL="0" indent="0">
              <a:buNone/>
              <a:tabLst/>
              <a:defRPr/>
            </a:lvl4pPr>
            <a:lvl5pPr marL="0" indent="0">
              <a:buNone/>
              <a:tabLst/>
              <a:defRPr/>
            </a:lvl5pPr>
          </a:lstStyle>
          <a:p>
            <a:pPr lvl="0"/>
            <a:r>
              <a:rPr lang="en-GB"/>
              <a:t>2.</a:t>
            </a:r>
          </a:p>
        </p:txBody>
      </p:sp>
      <p:sp>
        <p:nvSpPr>
          <p:cNvPr id="20" name="Text Placeholder 13">
            <a:extLst>
              <a:ext uri="{FF2B5EF4-FFF2-40B4-BE49-F238E27FC236}">
                <a16:creationId xmlns:a16="http://schemas.microsoft.com/office/drawing/2014/main" id="{7DE30300-566C-4A09-3D0E-994B277A0A22}"/>
              </a:ext>
            </a:extLst>
          </p:cNvPr>
          <p:cNvSpPr>
            <a:spLocks noGrp="1"/>
          </p:cNvSpPr>
          <p:nvPr>
            <p:ph type="body" sz="quarter" idx="21" hasCustomPrompt="1"/>
          </p:nvPr>
        </p:nvSpPr>
        <p:spPr>
          <a:xfrm>
            <a:off x="4982163" y="2899255"/>
            <a:ext cx="2227675" cy="455121"/>
          </a:xfrm>
          <a:prstGeom prst="rect">
            <a:avLst/>
          </a:prstGeom>
        </p:spPr>
        <p:txBody>
          <a:bodyPr anchor="ctr"/>
          <a:lstStyle>
            <a:lvl1pPr marL="0" marR="0" indent="0" algn="ctr" defTabSz="914422" rtl="0" eaLnBrk="1" fontAlgn="auto" latinLnBrk="0" hangingPunct="1">
              <a:lnSpc>
                <a:spcPct val="90000"/>
              </a:lnSpc>
              <a:spcBef>
                <a:spcPts val="1000"/>
              </a:spcBef>
              <a:spcAft>
                <a:spcPts val="0"/>
              </a:spcAft>
              <a:buClrTx/>
              <a:buSzTx/>
              <a:buFont typeface="Arial" panose="020B0604020202020204" pitchFamily="34" charset="0"/>
              <a:buNone/>
              <a:tabLst/>
              <a:defRPr sz="1778" b="1" i="0">
                <a:solidFill>
                  <a:schemeClr val="accent1"/>
                </a:solidFill>
                <a:latin typeface="Arial" panose="020B0604020202020204" pitchFamily="34" charset="0"/>
                <a:cs typeface="Arial" panose="020B0604020202020204" pitchFamily="34" charset="0"/>
              </a:defRPr>
            </a:lvl1pPr>
            <a:lvl2pPr marL="0" indent="0">
              <a:buNone/>
              <a:tabLst/>
              <a:defRPr/>
            </a:lvl2pPr>
            <a:lvl3pPr marL="0" indent="0">
              <a:buNone/>
              <a:tabLst/>
              <a:defRPr/>
            </a:lvl3pPr>
            <a:lvl4pPr marL="0" indent="0">
              <a:buNone/>
              <a:tabLst/>
              <a:defRPr/>
            </a:lvl4pPr>
            <a:lvl5pPr marL="0" indent="0">
              <a:buNone/>
              <a:tabLst/>
              <a:defRPr/>
            </a:lvl5pPr>
          </a:lstStyle>
          <a:p>
            <a:pPr lvl="0"/>
            <a:r>
              <a:rPr lang="en-GB"/>
              <a:t>Content</a:t>
            </a:r>
          </a:p>
        </p:txBody>
      </p:sp>
      <p:sp>
        <p:nvSpPr>
          <p:cNvPr id="21" name="Text Placeholder 16">
            <a:extLst>
              <a:ext uri="{FF2B5EF4-FFF2-40B4-BE49-F238E27FC236}">
                <a16:creationId xmlns:a16="http://schemas.microsoft.com/office/drawing/2014/main" id="{41A4E933-D4F2-FD35-8712-86A70C5A90AC}"/>
              </a:ext>
            </a:extLst>
          </p:cNvPr>
          <p:cNvSpPr>
            <a:spLocks noGrp="1"/>
          </p:cNvSpPr>
          <p:nvPr>
            <p:ph type="body" sz="quarter" idx="22" hasCustomPrompt="1"/>
          </p:nvPr>
        </p:nvSpPr>
        <p:spPr>
          <a:xfrm>
            <a:off x="4982163" y="3348937"/>
            <a:ext cx="2227675" cy="2574312"/>
          </a:xfrm>
          <a:prstGeom prst="rect">
            <a:avLst/>
          </a:prstGeom>
        </p:spPr>
        <p:txBody>
          <a:bodyPr anchor="t"/>
          <a:lstStyle>
            <a:lvl1pPr marL="14111" indent="0" algn="l">
              <a:tabLst/>
              <a:defRPr sz="1600"/>
            </a:lvl1pPr>
            <a:lvl2pPr marL="14111" indent="0">
              <a:tabLst/>
              <a:defRPr sz="1600"/>
            </a:lvl2pPr>
            <a:lvl3pPr marL="14111" indent="0">
              <a:tabLst/>
              <a:defRPr sz="1600"/>
            </a:lvl3pPr>
            <a:lvl4pPr marL="14111" indent="0">
              <a:tabLst/>
              <a:defRPr sz="1600"/>
            </a:lvl4pPr>
            <a:lvl5pPr marL="14111" indent="0">
              <a:tabLst/>
              <a:defRPr sz="1600"/>
            </a:lvl5pPr>
          </a:lstStyle>
          <a:p>
            <a:pPr lvl="0"/>
            <a:r>
              <a:rPr lang="en-GB"/>
              <a:t> Content</a:t>
            </a:r>
          </a:p>
          <a:p>
            <a:pPr lvl="0"/>
            <a:r>
              <a:rPr lang="en-GB"/>
              <a:t> Content</a:t>
            </a:r>
          </a:p>
          <a:p>
            <a:pPr lvl="0"/>
            <a:r>
              <a:rPr lang="en-GB"/>
              <a:t> Content</a:t>
            </a:r>
            <a:endParaRPr lang="en-US"/>
          </a:p>
        </p:txBody>
      </p:sp>
      <p:sp>
        <p:nvSpPr>
          <p:cNvPr id="23" name="Text Placeholder 13">
            <a:extLst>
              <a:ext uri="{FF2B5EF4-FFF2-40B4-BE49-F238E27FC236}">
                <a16:creationId xmlns:a16="http://schemas.microsoft.com/office/drawing/2014/main" id="{AEA638A9-FB38-90EA-1E9A-DCD761F6883D}"/>
              </a:ext>
            </a:extLst>
          </p:cNvPr>
          <p:cNvSpPr>
            <a:spLocks noGrp="1"/>
          </p:cNvSpPr>
          <p:nvPr>
            <p:ph type="body" sz="quarter" idx="23" hasCustomPrompt="1"/>
          </p:nvPr>
        </p:nvSpPr>
        <p:spPr>
          <a:xfrm>
            <a:off x="8985957" y="2444134"/>
            <a:ext cx="2227674" cy="455121"/>
          </a:xfrm>
          <a:prstGeom prst="rect">
            <a:avLst/>
          </a:prstGeom>
        </p:spPr>
        <p:txBody>
          <a:bodyPr/>
          <a:lstStyle>
            <a:lvl1pPr marL="0" marR="0" indent="0" algn="ctr" defTabSz="914422" rtl="0" eaLnBrk="1" fontAlgn="auto" latinLnBrk="0" hangingPunct="1">
              <a:lnSpc>
                <a:spcPct val="90000"/>
              </a:lnSpc>
              <a:spcBef>
                <a:spcPts val="1000"/>
              </a:spcBef>
              <a:spcAft>
                <a:spcPts val="0"/>
              </a:spcAft>
              <a:buClrTx/>
              <a:buSzTx/>
              <a:buFont typeface="Arial" panose="020B0604020202020204" pitchFamily="34" charset="0"/>
              <a:buNone/>
              <a:tabLst/>
              <a:defRPr sz="2844" b="1" i="0">
                <a:latin typeface="Georgia" panose="02040502050405020303" pitchFamily="18" charset="0"/>
              </a:defRPr>
            </a:lvl1pPr>
            <a:lvl2pPr marL="0" indent="0">
              <a:buNone/>
              <a:tabLst/>
              <a:defRPr/>
            </a:lvl2pPr>
            <a:lvl3pPr marL="0" indent="0">
              <a:buNone/>
              <a:tabLst/>
              <a:defRPr/>
            </a:lvl3pPr>
            <a:lvl4pPr marL="0" indent="0">
              <a:buNone/>
              <a:tabLst/>
              <a:defRPr/>
            </a:lvl4pPr>
            <a:lvl5pPr marL="0" indent="0">
              <a:buNone/>
              <a:tabLst/>
              <a:defRPr/>
            </a:lvl5pPr>
          </a:lstStyle>
          <a:p>
            <a:pPr lvl="0"/>
            <a:r>
              <a:rPr lang="en-GB"/>
              <a:t>3.</a:t>
            </a:r>
          </a:p>
        </p:txBody>
      </p:sp>
      <p:sp>
        <p:nvSpPr>
          <p:cNvPr id="24" name="Text Placeholder 13">
            <a:extLst>
              <a:ext uri="{FF2B5EF4-FFF2-40B4-BE49-F238E27FC236}">
                <a16:creationId xmlns:a16="http://schemas.microsoft.com/office/drawing/2014/main" id="{CDD2485D-48A0-E0F7-5B7B-3FD9BE087CF0}"/>
              </a:ext>
            </a:extLst>
          </p:cNvPr>
          <p:cNvSpPr>
            <a:spLocks noGrp="1"/>
          </p:cNvSpPr>
          <p:nvPr>
            <p:ph type="body" sz="quarter" idx="24" hasCustomPrompt="1"/>
          </p:nvPr>
        </p:nvSpPr>
        <p:spPr>
          <a:xfrm>
            <a:off x="8985957" y="2899255"/>
            <a:ext cx="2227674" cy="455121"/>
          </a:xfrm>
          <a:prstGeom prst="rect">
            <a:avLst/>
          </a:prstGeom>
        </p:spPr>
        <p:txBody>
          <a:bodyPr anchor="ctr"/>
          <a:lstStyle>
            <a:lvl1pPr marL="0" marR="0" indent="0" algn="ctr" defTabSz="914422" rtl="0" eaLnBrk="1" fontAlgn="auto" latinLnBrk="0" hangingPunct="1">
              <a:lnSpc>
                <a:spcPct val="90000"/>
              </a:lnSpc>
              <a:spcBef>
                <a:spcPts val="1000"/>
              </a:spcBef>
              <a:spcAft>
                <a:spcPts val="0"/>
              </a:spcAft>
              <a:buClrTx/>
              <a:buSzTx/>
              <a:buFont typeface="Arial" panose="020B0604020202020204" pitchFamily="34" charset="0"/>
              <a:buNone/>
              <a:tabLst/>
              <a:defRPr sz="1778" b="1" i="0">
                <a:solidFill>
                  <a:schemeClr val="accent1"/>
                </a:solidFill>
                <a:latin typeface="Arial" panose="020B0604020202020204" pitchFamily="34" charset="0"/>
                <a:cs typeface="Arial" panose="020B0604020202020204" pitchFamily="34" charset="0"/>
              </a:defRPr>
            </a:lvl1pPr>
            <a:lvl2pPr marL="0" indent="0">
              <a:buNone/>
              <a:tabLst/>
              <a:defRPr/>
            </a:lvl2pPr>
            <a:lvl3pPr marL="0" indent="0">
              <a:buNone/>
              <a:tabLst/>
              <a:defRPr/>
            </a:lvl3pPr>
            <a:lvl4pPr marL="0" indent="0">
              <a:buNone/>
              <a:tabLst/>
              <a:defRPr/>
            </a:lvl4pPr>
            <a:lvl5pPr marL="0" indent="0">
              <a:buNone/>
              <a:tabLst/>
              <a:defRPr/>
            </a:lvl5pPr>
          </a:lstStyle>
          <a:p>
            <a:pPr lvl="0"/>
            <a:r>
              <a:rPr lang="en-GB"/>
              <a:t>Content</a:t>
            </a:r>
          </a:p>
        </p:txBody>
      </p:sp>
      <p:sp>
        <p:nvSpPr>
          <p:cNvPr id="25" name="Text Placeholder 16">
            <a:extLst>
              <a:ext uri="{FF2B5EF4-FFF2-40B4-BE49-F238E27FC236}">
                <a16:creationId xmlns:a16="http://schemas.microsoft.com/office/drawing/2014/main" id="{7E0F6A26-7474-2DD8-3041-1EA73218E8B8}"/>
              </a:ext>
            </a:extLst>
          </p:cNvPr>
          <p:cNvSpPr>
            <a:spLocks noGrp="1"/>
          </p:cNvSpPr>
          <p:nvPr>
            <p:ph type="body" sz="quarter" idx="25" hasCustomPrompt="1"/>
          </p:nvPr>
        </p:nvSpPr>
        <p:spPr>
          <a:xfrm>
            <a:off x="8985957" y="3348937"/>
            <a:ext cx="2227674" cy="2574312"/>
          </a:xfrm>
          <a:prstGeom prst="rect">
            <a:avLst/>
          </a:prstGeom>
        </p:spPr>
        <p:txBody>
          <a:bodyPr/>
          <a:lstStyle>
            <a:lvl1pPr marL="14111" indent="0">
              <a:tabLst/>
              <a:defRPr sz="1600"/>
            </a:lvl1pPr>
            <a:lvl2pPr marL="14111" indent="0">
              <a:tabLst/>
              <a:defRPr sz="1600"/>
            </a:lvl2pPr>
            <a:lvl3pPr marL="14111" indent="0">
              <a:tabLst/>
              <a:defRPr sz="1600"/>
            </a:lvl3pPr>
            <a:lvl4pPr marL="14111" indent="0">
              <a:tabLst/>
              <a:defRPr sz="1600"/>
            </a:lvl4pPr>
            <a:lvl5pPr marL="14111" indent="0">
              <a:tabLst/>
              <a:defRPr sz="1600"/>
            </a:lvl5pPr>
          </a:lstStyle>
          <a:p>
            <a:pPr lvl="0"/>
            <a:r>
              <a:rPr lang="en-GB"/>
              <a:t> Content</a:t>
            </a:r>
          </a:p>
          <a:p>
            <a:pPr lvl="0"/>
            <a:r>
              <a:rPr lang="en-GB"/>
              <a:t> Content</a:t>
            </a:r>
          </a:p>
          <a:p>
            <a:pPr lvl="0"/>
            <a:r>
              <a:rPr lang="en-GB"/>
              <a:t> Content</a:t>
            </a:r>
            <a:endParaRPr lang="en-US"/>
          </a:p>
        </p:txBody>
      </p:sp>
      <p:pic>
        <p:nvPicPr>
          <p:cNvPr id="3" name="Picture 2">
            <a:extLst>
              <a:ext uri="{FF2B5EF4-FFF2-40B4-BE49-F238E27FC236}">
                <a16:creationId xmlns:a16="http://schemas.microsoft.com/office/drawing/2014/main" id="{4077671C-89AE-108A-096E-D3A743A1CFD0}"/>
              </a:ext>
            </a:extLst>
          </p:cNvPr>
          <p:cNvPicPr>
            <a:picLocks noChangeAspect="1"/>
          </p:cNvPicPr>
          <p:nvPr userDrawn="1"/>
        </p:nvPicPr>
        <p:blipFill>
          <a:blip r:embed="rId2"/>
          <a:stretch>
            <a:fillRect/>
          </a:stretch>
        </p:blipFill>
        <p:spPr>
          <a:xfrm rot="1093778">
            <a:off x="10330082" y="268043"/>
            <a:ext cx="1444978" cy="474133"/>
          </a:xfrm>
          <a:prstGeom prst="rect">
            <a:avLst/>
          </a:prstGeom>
        </p:spPr>
      </p:pic>
      <p:pic>
        <p:nvPicPr>
          <p:cNvPr id="4" name="Picture 3" descr="A picture containing electric blue, screenshot, blue, graphics&#10;&#10;Description automatically generated">
            <a:extLst>
              <a:ext uri="{FF2B5EF4-FFF2-40B4-BE49-F238E27FC236}">
                <a16:creationId xmlns:a16="http://schemas.microsoft.com/office/drawing/2014/main" id="{A96873ED-3757-D836-CB5F-AC3EEA0C0E31}"/>
              </a:ext>
            </a:extLst>
          </p:cNvPr>
          <p:cNvPicPr>
            <a:picLocks noChangeAspect="1"/>
          </p:cNvPicPr>
          <p:nvPr userDrawn="1"/>
        </p:nvPicPr>
        <p:blipFill>
          <a:blip r:embed="rId3"/>
          <a:stretch>
            <a:fillRect/>
          </a:stretch>
        </p:blipFill>
        <p:spPr>
          <a:xfrm>
            <a:off x="6581422" y="1"/>
            <a:ext cx="5610578" cy="925689"/>
          </a:xfrm>
          <a:prstGeom prst="rect">
            <a:avLst/>
          </a:prstGeom>
        </p:spPr>
      </p:pic>
      <p:sp>
        <p:nvSpPr>
          <p:cNvPr id="5" name="Text Placeholder 2">
            <a:extLst>
              <a:ext uri="{FF2B5EF4-FFF2-40B4-BE49-F238E27FC236}">
                <a16:creationId xmlns:a16="http://schemas.microsoft.com/office/drawing/2014/main" id="{01880009-DC85-5421-39AC-9387ED5E3736}"/>
              </a:ext>
            </a:extLst>
          </p:cNvPr>
          <p:cNvSpPr>
            <a:spLocks noGrp="1"/>
          </p:cNvSpPr>
          <p:nvPr>
            <p:ph type="body" sz="quarter" idx="10" hasCustomPrompt="1"/>
          </p:nvPr>
        </p:nvSpPr>
        <p:spPr>
          <a:xfrm>
            <a:off x="456310" y="1553609"/>
            <a:ext cx="5755923" cy="388668"/>
          </a:xfrm>
          <a:prstGeom prst="rect">
            <a:avLst/>
          </a:prstGeom>
        </p:spPr>
        <p:txBody>
          <a:bodyPr/>
          <a:lstStyle>
            <a:lvl1pPr marL="0" indent="0">
              <a:buNone/>
              <a:tabLst/>
              <a:defRPr sz="2489" b="1" i="0">
                <a:solidFill>
                  <a:schemeClr val="accent1"/>
                </a:solidFill>
                <a:latin typeface="Arial" panose="020B0604020202020204" pitchFamily="34" charset="0"/>
                <a:cs typeface="Arial" panose="020B0604020202020204" pitchFamily="34" charset="0"/>
              </a:defRPr>
            </a:lvl1pPr>
            <a:lvl2pPr marL="0" indent="0">
              <a:buNone/>
              <a:tabLst/>
              <a:defRPr sz="1778">
                <a:latin typeface="Arial" panose="020B0604020202020204" pitchFamily="34" charset="0"/>
                <a:cs typeface="Arial" panose="020B0604020202020204" pitchFamily="34" charset="0"/>
              </a:defRPr>
            </a:lvl2pPr>
            <a:lvl3pPr marL="0" indent="0">
              <a:buNone/>
              <a:tabLst/>
              <a:defRPr sz="1778">
                <a:latin typeface="Arial" panose="020B0604020202020204" pitchFamily="34" charset="0"/>
                <a:cs typeface="Arial" panose="020B0604020202020204" pitchFamily="34" charset="0"/>
              </a:defRPr>
            </a:lvl3pPr>
            <a:lvl4pPr marL="0" indent="0">
              <a:buNone/>
              <a:tabLst/>
              <a:defRPr sz="1778">
                <a:latin typeface="Arial" panose="020B0604020202020204" pitchFamily="34" charset="0"/>
                <a:cs typeface="Arial" panose="020B0604020202020204" pitchFamily="34" charset="0"/>
              </a:defRPr>
            </a:lvl4pPr>
            <a:lvl5pPr marL="0" indent="0">
              <a:buNone/>
              <a:tabLst/>
              <a:defRPr sz="1778">
                <a:latin typeface="Arial" panose="020B0604020202020204" pitchFamily="34" charset="0"/>
                <a:cs typeface="Arial" panose="020B0604020202020204" pitchFamily="34" charset="0"/>
              </a:defRPr>
            </a:lvl5pPr>
          </a:lstStyle>
          <a:p>
            <a:pPr lvl="0"/>
            <a:r>
              <a:rPr lang="en-GB" err="1"/>
              <a:t>Subheader</a:t>
            </a:r>
            <a:endParaRPr lang="en-US"/>
          </a:p>
        </p:txBody>
      </p:sp>
      <p:sp>
        <p:nvSpPr>
          <p:cNvPr id="6" name="Text Placeholder 6">
            <a:extLst>
              <a:ext uri="{FF2B5EF4-FFF2-40B4-BE49-F238E27FC236}">
                <a16:creationId xmlns:a16="http://schemas.microsoft.com/office/drawing/2014/main" id="{450D4369-677C-2D07-E602-9A2DAE4461B4}"/>
              </a:ext>
            </a:extLst>
          </p:cNvPr>
          <p:cNvSpPr>
            <a:spLocks noGrp="1"/>
          </p:cNvSpPr>
          <p:nvPr>
            <p:ph type="body" sz="quarter" idx="28" hasCustomPrompt="1"/>
          </p:nvPr>
        </p:nvSpPr>
        <p:spPr>
          <a:xfrm>
            <a:off x="456310" y="584794"/>
            <a:ext cx="5755923" cy="666044"/>
          </a:xfrm>
          <a:prstGeom prst="rect">
            <a:avLst/>
          </a:prstGeom>
        </p:spPr>
        <p:txBody>
          <a:bodyPr/>
          <a:lstStyle>
            <a:lvl1pPr marL="1581896" indent="-1581896">
              <a:buFont typeface="Arial" panose="020B0604020202020204" pitchFamily="34" charset="0"/>
              <a:buNone/>
              <a:tabLst/>
              <a:defRPr sz="4267" b="1" i="0">
                <a:solidFill>
                  <a:schemeClr val="tx1"/>
                </a:solidFill>
                <a:latin typeface="Georgia" panose="02040502050405020303" pitchFamily="18" charset="0"/>
              </a:defRPr>
            </a:lvl1pPr>
            <a:lvl2pPr marL="0" indent="0">
              <a:buNone/>
              <a:tabLst/>
              <a:defRPr/>
            </a:lvl2pPr>
            <a:lvl3pPr marL="0" indent="0">
              <a:buNone/>
              <a:tabLst/>
              <a:defRPr/>
            </a:lvl3pPr>
            <a:lvl4pPr marL="0" indent="0">
              <a:buNone/>
              <a:tabLst/>
              <a:defRPr/>
            </a:lvl4pPr>
            <a:lvl5pPr marL="0" indent="0">
              <a:buNone/>
              <a:tabLst/>
              <a:defRPr/>
            </a:lvl5pPr>
          </a:lstStyle>
          <a:p>
            <a:pPr marL="1581896" marR="0" lvl="0" indent="-1581896" algn="l" defTabSz="914422"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Header</a:t>
            </a:r>
            <a:r>
              <a:rPr lang="en-US" sz="4267" b="1" i="0">
                <a:solidFill>
                  <a:schemeClr val="accent1"/>
                </a:solidFill>
                <a:latin typeface="Georgia" panose="02040502050405020303" pitchFamily="18" charset="0"/>
              </a:rPr>
              <a:t>.</a:t>
            </a:r>
          </a:p>
        </p:txBody>
      </p:sp>
    </p:spTree>
    <p:extLst>
      <p:ext uri="{BB962C8B-B14F-4D97-AF65-F5344CB8AC3E}">
        <p14:creationId xmlns:p14="http://schemas.microsoft.com/office/powerpoint/2010/main" val="1442275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107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 Column Content">
    <p:spTree>
      <p:nvGrpSpPr>
        <p:cNvPr id="1" name=""/>
        <p:cNvGrpSpPr/>
        <p:nvPr/>
      </p:nvGrpSpPr>
      <p:grpSpPr>
        <a:xfrm>
          <a:off x="0" y="0"/>
          <a:ext cx="0" cy="0"/>
          <a:chOff x="0" y="0"/>
          <a:chExt cx="0" cy="0"/>
        </a:xfrm>
      </p:grpSpPr>
      <p:sp>
        <p:nvSpPr>
          <p:cNvPr id="5" name="Text Placeholder 8">
            <a:extLst>
              <a:ext uri="{FF2B5EF4-FFF2-40B4-BE49-F238E27FC236}">
                <a16:creationId xmlns:a16="http://schemas.microsoft.com/office/drawing/2014/main" id="{D5B874A5-1CDC-1B0B-056B-5840DB977B14}"/>
              </a:ext>
            </a:extLst>
          </p:cNvPr>
          <p:cNvSpPr>
            <a:spLocks noGrp="1"/>
          </p:cNvSpPr>
          <p:nvPr>
            <p:ph type="body" sz="quarter" idx="11" hasCustomPrompt="1"/>
          </p:nvPr>
        </p:nvSpPr>
        <p:spPr>
          <a:xfrm>
            <a:off x="456308" y="2245049"/>
            <a:ext cx="11293643" cy="316107"/>
          </a:xfrm>
          <a:prstGeom prst="rect">
            <a:avLst/>
          </a:prstGeom>
        </p:spPr>
        <p:txBody>
          <a:bodyPr/>
          <a:lstStyle>
            <a:lvl1pPr marL="0" indent="0">
              <a:buFont typeface="Arial" panose="020B0604020202020204" pitchFamily="34" charset="0"/>
              <a:buNone/>
              <a:tabLst/>
              <a:defRPr sz="1778" b="1" i="0">
                <a:latin typeface="Arial" panose="020B0604020202020204" pitchFamily="34" charset="0"/>
                <a:cs typeface="Arial" panose="020B0604020202020204" pitchFamily="34" charset="0"/>
              </a:defRPr>
            </a:lvl1pPr>
          </a:lstStyle>
          <a:p>
            <a:pPr lvl="0"/>
            <a:r>
              <a:rPr lang="en-US"/>
              <a:t>Content</a:t>
            </a:r>
          </a:p>
          <a:p>
            <a:pPr lvl="0"/>
            <a:endParaRPr lang="en-US"/>
          </a:p>
          <a:p>
            <a:pPr lvl="0"/>
            <a:endParaRPr lang="en-US"/>
          </a:p>
        </p:txBody>
      </p:sp>
      <p:sp>
        <p:nvSpPr>
          <p:cNvPr id="6" name="Text Placeholder 7">
            <a:extLst>
              <a:ext uri="{FF2B5EF4-FFF2-40B4-BE49-F238E27FC236}">
                <a16:creationId xmlns:a16="http://schemas.microsoft.com/office/drawing/2014/main" id="{AE2FD076-F3F5-436E-29FD-542E87FA14D3}"/>
              </a:ext>
            </a:extLst>
          </p:cNvPr>
          <p:cNvSpPr>
            <a:spLocks noGrp="1"/>
          </p:cNvSpPr>
          <p:nvPr>
            <p:ph type="body" sz="quarter" idx="12" hasCustomPrompt="1"/>
          </p:nvPr>
        </p:nvSpPr>
        <p:spPr>
          <a:xfrm>
            <a:off x="456308" y="2863926"/>
            <a:ext cx="11293643" cy="3119260"/>
          </a:xfrm>
          <a:prstGeom prst="rect">
            <a:avLst/>
          </a:prstGeom>
        </p:spPr>
        <p:txBody>
          <a:bodyPr/>
          <a:lstStyle>
            <a:lvl1pPr marL="231428" indent="-231428">
              <a:tabLst/>
              <a:defRPr sz="1600"/>
            </a:lvl1pPr>
            <a:lvl2pPr marL="231428" indent="-231428">
              <a:tabLst/>
              <a:defRPr sz="1600"/>
            </a:lvl2pPr>
            <a:lvl3pPr marL="231428" indent="-231428">
              <a:tabLst/>
              <a:defRPr sz="1600"/>
            </a:lvl3pPr>
            <a:lvl4pPr marL="231428" indent="-231428">
              <a:tabLst/>
              <a:defRPr sz="1600"/>
            </a:lvl4pPr>
            <a:lvl5pPr marL="231428" indent="-231428">
              <a:tabLst/>
              <a:defRPr sz="1600"/>
            </a:lvl5pPr>
          </a:lstStyle>
          <a:p>
            <a:pPr lvl="0"/>
            <a:r>
              <a:rPr lang="en-GB"/>
              <a:t>Content</a:t>
            </a:r>
          </a:p>
          <a:p>
            <a:pPr lvl="0"/>
            <a:r>
              <a:rPr lang="en-GB"/>
              <a:t>Content</a:t>
            </a:r>
          </a:p>
          <a:p>
            <a:pPr lvl="0"/>
            <a:r>
              <a:rPr lang="en-GB"/>
              <a:t>Content</a:t>
            </a:r>
          </a:p>
          <a:p>
            <a:pPr lvl="0"/>
            <a:r>
              <a:rPr lang="en-GB"/>
              <a:t>Content</a:t>
            </a:r>
          </a:p>
          <a:p>
            <a:pPr lvl="0"/>
            <a:r>
              <a:rPr lang="en-GB"/>
              <a:t>Content</a:t>
            </a:r>
          </a:p>
          <a:p>
            <a:pPr lvl="0"/>
            <a:r>
              <a:rPr lang="en-GB"/>
              <a:t>Content</a:t>
            </a:r>
          </a:p>
          <a:p>
            <a:pPr lvl="0"/>
            <a:endParaRPr lang="en-GB"/>
          </a:p>
          <a:p>
            <a:pPr lvl="0"/>
            <a:endParaRPr lang="en-US"/>
          </a:p>
        </p:txBody>
      </p:sp>
      <p:sp>
        <p:nvSpPr>
          <p:cNvPr id="16" name="Text Placeholder 2">
            <a:extLst>
              <a:ext uri="{FF2B5EF4-FFF2-40B4-BE49-F238E27FC236}">
                <a16:creationId xmlns:a16="http://schemas.microsoft.com/office/drawing/2014/main" id="{3A263E5F-4D19-AF80-15D1-B187A1C4044D}"/>
              </a:ext>
            </a:extLst>
          </p:cNvPr>
          <p:cNvSpPr>
            <a:spLocks noGrp="1"/>
          </p:cNvSpPr>
          <p:nvPr>
            <p:ph type="body" sz="quarter" idx="10" hasCustomPrompt="1"/>
          </p:nvPr>
        </p:nvSpPr>
        <p:spPr>
          <a:xfrm>
            <a:off x="456310" y="1553609"/>
            <a:ext cx="5755923" cy="388668"/>
          </a:xfrm>
          <a:prstGeom prst="rect">
            <a:avLst/>
          </a:prstGeom>
        </p:spPr>
        <p:txBody>
          <a:bodyPr/>
          <a:lstStyle>
            <a:lvl1pPr marL="0" indent="0">
              <a:buNone/>
              <a:tabLst/>
              <a:defRPr sz="2489" b="1" i="0">
                <a:solidFill>
                  <a:schemeClr val="accent1"/>
                </a:solidFill>
                <a:latin typeface="Arial" panose="020B0604020202020204" pitchFamily="34" charset="0"/>
                <a:cs typeface="Arial" panose="020B0604020202020204" pitchFamily="34" charset="0"/>
              </a:defRPr>
            </a:lvl1pPr>
            <a:lvl2pPr marL="0" indent="0">
              <a:buNone/>
              <a:tabLst/>
              <a:defRPr sz="1778">
                <a:latin typeface="Arial" panose="020B0604020202020204" pitchFamily="34" charset="0"/>
                <a:cs typeface="Arial" panose="020B0604020202020204" pitchFamily="34" charset="0"/>
              </a:defRPr>
            </a:lvl2pPr>
            <a:lvl3pPr marL="0" indent="0">
              <a:buNone/>
              <a:tabLst/>
              <a:defRPr sz="1778">
                <a:latin typeface="Arial" panose="020B0604020202020204" pitchFamily="34" charset="0"/>
                <a:cs typeface="Arial" panose="020B0604020202020204" pitchFamily="34" charset="0"/>
              </a:defRPr>
            </a:lvl3pPr>
            <a:lvl4pPr marL="0" indent="0">
              <a:buNone/>
              <a:tabLst/>
              <a:defRPr sz="1778">
                <a:latin typeface="Arial" panose="020B0604020202020204" pitchFamily="34" charset="0"/>
                <a:cs typeface="Arial" panose="020B0604020202020204" pitchFamily="34" charset="0"/>
              </a:defRPr>
            </a:lvl4pPr>
            <a:lvl5pPr marL="0" indent="0">
              <a:buNone/>
              <a:tabLst/>
              <a:defRPr sz="1778">
                <a:latin typeface="Arial" panose="020B0604020202020204" pitchFamily="34" charset="0"/>
                <a:cs typeface="Arial" panose="020B0604020202020204" pitchFamily="34" charset="0"/>
              </a:defRPr>
            </a:lvl5pPr>
          </a:lstStyle>
          <a:p>
            <a:pPr lvl="0"/>
            <a:r>
              <a:rPr lang="en-GB" err="1"/>
              <a:t>Subheader</a:t>
            </a:r>
            <a:endParaRPr lang="en-US"/>
          </a:p>
        </p:txBody>
      </p:sp>
      <p:pic>
        <p:nvPicPr>
          <p:cNvPr id="3" name="Picture 2">
            <a:extLst>
              <a:ext uri="{FF2B5EF4-FFF2-40B4-BE49-F238E27FC236}">
                <a16:creationId xmlns:a16="http://schemas.microsoft.com/office/drawing/2014/main" id="{AFAE80FD-D635-FBF5-B463-51D056A10875}"/>
              </a:ext>
            </a:extLst>
          </p:cNvPr>
          <p:cNvPicPr>
            <a:picLocks noChangeAspect="1"/>
          </p:cNvPicPr>
          <p:nvPr userDrawn="1"/>
        </p:nvPicPr>
        <p:blipFill>
          <a:blip r:embed="rId2"/>
          <a:stretch>
            <a:fillRect/>
          </a:stretch>
        </p:blipFill>
        <p:spPr>
          <a:xfrm rot="1093778">
            <a:off x="10330082" y="268043"/>
            <a:ext cx="1444978" cy="474133"/>
          </a:xfrm>
          <a:prstGeom prst="rect">
            <a:avLst/>
          </a:prstGeom>
        </p:spPr>
      </p:pic>
      <p:pic>
        <p:nvPicPr>
          <p:cNvPr id="4" name="Picture 3" descr="A picture containing electric blue, screenshot, blue, graphics&#10;&#10;Description automatically generated">
            <a:extLst>
              <a:ext uri="{FF2B5EF4-FFF2-40B4-BE49-F238E27FC236}">
                <a16:creationId xmlns:a16="http://schemas.microsoft.com/office/drawing/2014/main" id="{105DCC27-DD93-1B75-5719-4F1B4412E6D1}"/>
              </a:ext>
            </a:extLst>
          </p:cNvPr>
          <p:cNvPicPr>
            <a:picLocks noChangeAspect="1"/>
          </p:cNvPicPr>
          <p:nvPr userDrawn="1"/>
        </p:nvPicPr>
        <p:blipFill>
          <a:blip r:embed="rId3"/>
          <a:stretch>
            <a:fillRect/>
          </a:stretch>
        </p:blipFill>
        <p:spPr>
          <a:xfrm>
            <a:off x="6581422" y="1"/>
            <a:ext cx="5610578" cy="925689"/>
          </a:xfrm>
          <a:prstGeom prst="rect">
            <a:avLst/>
          </a:prstGeom>
        </p:spPr>
      </p:pic>
      <p:sp>
        <p:nvSpPr>
          <p:cNvPr id="7" name="Text Placeholder 6">
            <a:extLst>
              <a:ext uri="{FF2B5EF4-FFF2-40B4-BE49-F238E27FC236}">
                <a16:creationId xmlns:a16="http://schemas.microsoft.com/office/drawing/2014/main" id="{32DCAB4C-6D59-113E-EDB6-EEAED8AF099E}"/>
              </a:ext>
            </a:extLst>
          </p:cNvPr>
          <p:cNvSpPr>
            <a:spLocks noGrp="1"/>
          </p:cNvSpPr>
          <p:nvPr>
            <p:ph type="body" sz="quarter" idx="23" hasCustomPrompt="1"/>
          </p:nvPr>
        </p:nvSpPr>
        <p:spPr>
          <a:xfrm>
            <a:off x="456310" y="584794"/>
            <a:ext cx="5755923" cy="666044"/>
          </a:xfrm>
          <a:prstGeom prst="rect">
            <a:avLst/>
          </a:prstGeom>
        </p:spPr>
        <p:txBody>
          <a:bodyPr/>
          <a:lstStyle>
            <a:lvl1pPr marL="1581896" indent="-1581896">
              <a:buFont typeface="Arial" panose="020B0604020202020204" pitchFamily="34" charset="0"/>
              <a:buNone/>
              <a:tabLst/>
              <a:defRPr sz="4267" b="1" i="0">
                <a:solidFill>
                  <a:schemeClr val="tx1"/>
                </a:solidFill>
                <a:latin typeface="Georgia" panose="02040502050405020303" pitchFamily="18" charset="0"/>
              </a:defRPr>
            </a:lvl1pPr>
            <a:lvl2pPr marL="0" indent="0">
              <a:buNone/>
              <a:tabLst/>
              <a:defRPr/>
            </a:lvl2pPr>
            <a:lvl3pPr marL="0" indent="0">
              <a:buNone/>
              <a:tabLst/>
              <a:defRPr/>
            </a:lvl3pPr>
            <a:lvl4pPr marL="0" indent="0">
              <a:buNone/>
              <a:tabLst/>
              <a:defRPr/>
            </a:lvl4pPr>
            <a:lvl5pPr marL="0" indent="0">
              <a:buNone/>
              <a:tabLst/>
              <a:defRPr/>
            </a:lvl5pPr>
          </a:lstStyle>
          <a:p>
            <a:pPr marL="1581896" marR="0" lvl="0" indent="-1581896" algn="l" defTabSz="914422"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a:t>Header</a:t>
            </a:r>
            <a:r>
              <a:rPr lang="en-US" sz="4267" b="1" i="0">
                <a:solidFill>
                  <a:schemeClr val="accent1"/>
                </a:solidFill>
                <a:latin typeface="Georgia" panose="02040502050405020303" pitchFamily="18" charset="0"/>
              </a:rPr>
              <a:t>.</a:t>
            </a:r>
          </a:p>
        </p:txBody>
      </p:sp>
    </p:spTree>
    <p:extLst>
      <p:ext uri="{BB962C8B-B14F-4D97-AF65-F5344CB8AC3E}">
        <p14:creationId xmlns:p14="http://schemas.microsoft.com/office/powerpoint/2010/main" val="236359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Object 2" descr="preencoded.png">
            <a:extLst>
              <a:ext uri="{FF2B5EF4-FFF2-40B4-BE49-F238E27FC236}">
                <a16:creationId xmlns:a16="http://schemas.microsoft.com/office/drawing/2014/main" id="{3D1E1576-6F23-40FC-C4F5-BB3E245C344D}"/>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10399372" y="6577150"/>
            <a:ext cx="1724025" cy="152400"/>
          </a:xfrm>
          <a:prstGeom prst="rect">
            <a:avLst/>
          </a:prstGeom>
        </p:spPr>
      </p:pic>
      <p:sp>
        <p:nvSpPr>
          <p:cNvPr id="2" name="Title Placeholder 1">
            <a:extLst>
              <a:ext uri="{FF2B5EF4-FFF2-40B4-BE49-F238E27FC236}">
                <a16:creationId xmlns:a16="http://schemas.microsoft.com/office/drawing/2014/main" id="{83B1DB4C-2D69-D085-A6F8-D908D6D4EA29}"/>
              </a:ext>
            </a:extLst>
          </p:cNvPr>
          <p:cNvSpPr>
            <a:spLocks noGrp="1"/>
          </p:cNvSpPr>
          <p:nvPr>
            <p:ph type="title"/>
          </p:nvPr>
        </p:nvSpPr>
        <p:spPr>
          <a:xfrm>
            <a:off x="418476" y="140272"/>
            <a:ext cx="10515600" cy="365125"/>
          </a:xfrm>
          <a:prstGeom prst="rect">
            <a:avLst/>
          </a:prstGeom>
        </p:spPr>
        <p:txBody>
          <a:bodyPr vert="horz" lIns="91440" tIns="45720" rIns="91440" bIns="45720" rtlCol="0" anchor="ctr">
            <a:noAutofit/>
          </a:bodyPr>
          <a:lstStyle/>
          <a:p>
            <a:r>
              <a:rPr lang="en-GB"/>
              <a:t>Insert Title Here</a:t>
            </a:r>
          </a:p>
        </p:txBody>
      </p:sp>
      <p:pic>
        <p:nvPicPr>
          <p:cNvPr id="4" name="Picture 3">
            <a:extLst>
              <a:ext uri="{FF2B5EF4-FFF2-40B4-BE49-F238E27FC236}">
                <a16:creationId xmlns:a16="http://schemas.microsoft.com/office/drawing/2014/main" id="{4000AA0C-3837-A4BC-C7F7-04CC718DFFFA}"/>
              </a:ext>
            </a:extLst>
          </p:cNvPr>
          <p:cNvPicPr>
            <a:picLocks noChangeAspect="1"/>
          </p:cNvPicPr>
          <p:nvPr userDrawn="1"/>
        </p:nvPicPr>
        <p:blipFill>
          <a:blip r:embed="rId14"/>
          <a:stretch>
            <a:fillRect/>
          </a:stretch>
        </p:blipFill>
        <p:spPr>
          <a:xfrm>
            <a:off x="132079" y="6507415"/>
            <a:ext cx="291872" cy="291870"/>
          </a:xfrm>
          <a:prstGeom prst="rect">
            <a:avLst/>
          </a:prstGeom>
        </p:spPr>
      </p:pic>
      <p:sp>
        <p:nvSpPr>
          <p:cNvPr id="5" name="TextBox 4">
            <a:extLst>
              <a:ext uri="{FF2B5EF4-FFF2-40B4-BE49-F238E27FC236}">
                <a16:creationId xmlns:a16="http://schemas.microsoft.com/office/drawing/2014/main" id="{EC4CF484-E93E-7218-FBA8-07429A08CA3D}"/>
              </a:ext>
            </a:extLst>
          </p:cNvPr>
          <p:cNvSpPr txBox="1"/>
          <p:nvPr userDrawn="1"/>
        </p:nvSpPr>
        <p:spPr>
          <a:xfrm>
            <a:off x="10487497" y="6530241"/>
            <a:ext cx="1736373" cy="246221"/>
          </a:xfrm>
          <a:prstGeom prst="rect">
            <a:avLst/>
          </a:prstGeom>
          <a:noFill/>
        </p:spPr>
        <p:txBody>
          <a:bodyPr wrap="none" rtlCol="0">
            <a:spAutoFit/>
          </a:bodyPr>
          <a:lstStyle/>
          <a:p>
            <a:pPr defTabSz="457206"/>
            <a:r>
              <a:rPr lang="en-US" sz="1000">
                <a:solidFill>
                  <a:schemeClr val="tx2">
                    <a:lumMod val="50000"/>
                  </a:schemeClr>
                </a:solidFill>
                <a:latin typeface="+mn-lt"/>
              </a:rPr>
              <a:t>Proprietary and confidential</a:t>
            </a:r>
          </a:p>
        </p:txBody>
      </p:sp>
      <p:sp>
        <p:nvSpPr>
          <p:cNvPr id="3" name="Slide Number Placeholder 2">
            <a:extLst>
              <a:ext uri="{FF2B5EF4-FFF2-40B4-BE49-F238E27FC236}">
                <a16:creationId xmlns:a16="http://schemas.microsoft.com/office/drawing/2014/main" id="{9F415ED4-73FA-2E1F-0B63-F02EE748B5EF}"/>
              </a:ext>
            </a:extLst>
          </p:cNvPr>
          <p:cNvSpPr>
            <a:spLocks noGrp="1"/>
          </p:cNvSpPr>
          <p:nvPr>
            <p:ph type="sldNum" sz="quarter" idx="4"/>
          </p:nvPr>
        </p:nvSpPr>
        <p:spPr>
          <a:xfrm>
            <a:off x="141289" y="6573521"/>
            <a:ext cx="372756" cy="220618"/>
          </a:xfrm>
          <a:prstGeom prst="rect">
            <a:avLst/>
          </a:prstGeom>
        </p:spPr>
        <p:txBody>
          <a:bodyPr vert="horz" lIns="91440" tIns="45720" rIns="91440" bIns="45720" rtlCol="0" anchor="ctr"/>
          <a:lstStyle>
            <a:lvl1pPr algn="ctr">
              <a:defRPr sz="900">
                <a:solidFill>
                  <a:schemeClr val="accent4">
                    <a:lumMod val="90000"/>
                  </a:schemeClr>
                </a:solidFill>
              </a:defRPr>
            </a:lvl1pPr>
          </a:lstStyle>
          <a:p>
            <a:fld id="{FC7AB618-C763-4DC3-A5BB-602B87044C72}" type="slidenum">
              <a:rPr lang="en-US" smtClean="0"/>
              <a:pPr/>
              <a:t>‹#›</a:t>
            </a:fld>
            <a:endParaRPr lang="en-US"/>
          </a:p>
        </p:txBody>
      </p:sp>
    </p:spTree>
    <p:extLst>
      <p:ext uri="{BB962C8B-B14F-4D97-AF65-F5344CB8AC3E}">
        <p14:creationId xmlns:p14="http://schemas.microsoft.com/office/powerpoint/2010/main" val="11382525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11" rtl="0" eaLnBrk="1" latinLnBrk="0" hangingPunct="1">
        <a:lnSpc>
          <a:spcPct val="90000"/>
        </a:lnSpc>
        <a:spcBef>
          <a:spcPct val="0"/>
        </a:spcBef>
        <a:buNone/>
        <a:defRPr sz="2400" b="1" kern="1200">
          <a:solidFill>
            <a:schemeClr val="tx2">
              <a:lumMod val="50000"/>
            </a:schemeClr>
          </a:solidFill>
          <a:latin typeface="+mj-lt"/>
          <a:ea typeface="+mj-ea"/>
          <a:cs typeface="+mj-cs"/>
        </a:defRPr>
      </a:lvl1pPr>
    </p:titleStyle>
    <p:bodyStyle>
      <a:lvl1pPr marL="228603" indent="-228603" algn="l" defTabSz="914411"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9" indent="-228603"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4" indent="-228603"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0"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26"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31"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37"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43"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49" indent="-228603" algn="l" defTabSz="914411"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11" rtl="0" eaLnBrk="1" latinLnBrk="0" hangingPunct="1">
        <a:defRPr sz="1800" kern="1200">
          <a:solidFill>
            <a:schemeClr val="tx1"/>
          </a:solidFill>
          <a:latin typeface="+mn-lt"/>
          <a:ea typeface="+mn-ea"/>
          <a:cs typeface="+mn-cs"/>
        </a:defRPr>
      </a:lvl1pPr>
      <a:lvl2pPr marL="457206" algn="l" defTabSz="914411" rtl="0" eaLnBrk="1" latinLnBrk="0" hangingPunct="1">
        <a:defRPr sz="1800" kern="1200">
          <a:solidFill>
            <a:schemeClr val="tx1"/>
          </a:solidFill>
          <a:latin typeface="+mn-lt"/>
          <a:ea typeface="+mn-ea"/>
          <a:cs typeface="+mn-cs"/>
        </a:defRPr>
      </a:lvl2pPr>
      <a:lvl3pPr marL="914411" algn="l" defTabSz="914411" rtl="0" eaLnBrk="1" latinLnBrk="0" hangingPunct="1">
        <a:defRPr sz="1800" kern="1200">
          <a:solidFill>
            <a:schemeClr val="tx1"/>
          </a:solidFill>
          <a:latin typeface="+mn-lt"/>
          <a:ea typeface="+mn-ea"/>
          <a:cs typeface="+mn-cs"/>
        </a:defRPr>
      </a:lvl3pPr>
      <a:lvl4pPr marL="1371617" algn="l" defTabSz="914411" rtl="0" eaLnBrk="1" latinLnBrk="0" hangingPunct="1">
        <a:defRPr sz="1800" kern="1200">
          <a:solidFill>
            <a:schemeClr val="tx1"/>
          </a:solidFill>
          <a:latin typeface="+mn-lt"/>
          <a:ea typeface="+mn-ea"/>
          <a:cs typeface="+mn-cs"/>
        </a:defRPr>
      </a:lvl4pPr>
      <a:lvl5pPr marL="1828823" algn="l" defTabSz="914411" rtl="0" eaLnBrk="1" latinLnBrk="0" hangingPunct="1">
        <a:defRPr sz="1800" kern="1200">
          <a:solidFill>
            <a:schemeClr val="tx1"/>
          </a:solidFill>
          <a:latin typeface="+mn-lt"/>
          <a:ea typeface="+mn-ea"/>
          <a:cs typeface="+mn-cs"/>
        </a:defRPr>
      </a:lvl5pPr>
      <a:lvl6pPr marL="2286029" algn="l" defTabSz="914411" rtl="0" eaLnBrk="1" latinLnBrk="0" hangingPunct="1">
        <a:defRPr sz="1800" kern="1200">
          <a:solidFill>
            <a:schemeClr val="tx1"/>
          </a:solidFill>
          <a:latin typeface="+mn-lt"/>
          <a:ea typeface="+mn-ea"/>
          <a:cs typeface="+mn-cs"/>
        </a:defRPr>
      </a:lvl6pPr>
      <a:lvl7pPr marL="2743234" algn="l" defTabSz="914411" rtl="0" eaLnBrk="1" latinLnBrk="0" hangingPunct="1">
        <a:defRPr sz="1800" kern="1200">
          <a:solidFill>
            <a:schemeClr val="tx1"/>
          </a:solidFill>
          <a:latin typeface="+mn-lt"/>
          <a:ea typeface="+mn-ea"/>
          <a:cs typeface="+mn-cs"/>
        </a:defRPr>
      </a:lvl7pPr>
      <a:lvl8pPr marL="3200440" algn="l" defTabSz="914411" rtl="0" eaLnBrk="1" latinLnBrk="0" hangingPunct="1">
        <a:defRPr sz="1800" kern="1200">
          <a:solidFill>
            <a:schemeClr val="tx1"/>
          </a:solidFill>
          <a:latin typeface="+mn-lt"/>
          <a:ea typeface="+mn-ea"/>
          <a:cs typeface="+mn-cs"/>
        </a:defRPr>
      </a:lvl8pPr>
      <a:lvl9pPr marL="3657646" algn="l" defTabSz="914411"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p15:clr>
            <a:srgbClr val="F26B43"/>
          </p15:clr>
        </p15:guide>
        <p15:guide id="4" orient="horz" pos="404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9D984-30F7-655A-D39A-C188EC728659}"/>
              </a:ext>
            </a:extLst>
          </p:cNvPr>
          <p:cNvSpPr>
            <a:spLocks noGrp="1"/>
          </p:cNvSpPr>
          <p:nvPr>
            <p:ph type="title"/>
          </p:nvPr>
        </p:nvSpPr>
        <p:spPr/>
        <p:txBody>
          <a:bodyPr/>
          <a:lstStyle/>
          <a:p>
            <a:r>
              <a:rPr lang="en-US" dirty="0"/>
              <a:t>COBRA Take-</a:t>
            </a:r>
            <a:r>
              <a:rPr lang="en-US" dirty="0" err="1"/>
              <a:t>ons</a:t>
            </a:r>
            <a:r>
              <a:rPr lang="en-US" dirty="0"/>
              <a:t> – Options for PEOs</a:t>
            </a:r>
          </a:p>
        </p:txBody>
      </p:sp>
      <p:sp>
        <p:nvSpPr>
          <p:cNvPr id="3" name="Slide Number Placeholder 2">
            <a:extLst>
              <a:ext uri="{FF2B5EF4-FFF2-40B4-BE49-F238E27FC236}">
                <a16:creationId xmlns:a16="http://schemas.microsoft.com/office/drawing/2014/main" id="{B80964F9-589B-F7B0-AF81-CA9FA471E45D}"/>
              </a:ext>
            </a:extLst>
          </p:cNvPr>
          <p:cNvSpPr>
            <a:spLocks noGrp="1"/>
          </p:cNvSpPr>
          <p:nvPr>
            <p:ph type="sldNum" sz="quarter" idx="10"/>
          </p:nvPr>
        </p:nvSpPr>
        <p:spPr/>
        <p:txBody>
          <a:bodyPr/>
          <a:lstStyle/>
          <a:p>
            <a:pPr defTabSz="406405"/>
            <a:fld id="{FC7AB618-C763-4DC3-A5BB-602B87044C72}" type="slidenum">
              <a:rPr lang="en-US">
                <a:solidFill>
                  <a:srgbClr val="EFEFF7">
                    <a:lumMod val="90000"/>
                  </a:srgbClr>
                </a:solidFill>
                <a:latin typeface="Arial"/>
              </a:rPr>
              <a:pPr defTabSz="406405"/>
              <a:t>1</a:t>
            </a:fld>
            <a:endParaRPr lang="en-US">
              <a:solidFill>
                <a:srgbClr val="EFEFF7">
                  <a:lumMod val="90000"/>
                </a:srgbClr>
              </a:solidFill>
              <a:latin typeface="Arial"/>
            </a:endParaRPr>
          </a:p>
        </p:txBody>
      </p:sp>
      <p:sp>
        <p:nvSpPr>
          <p:cNvPr id="10" name="Rectangle: Rounded Corners 9">
            <a:extLst>
              <a:ext uri="{FF2B5EF4-FFF2-40B4-BE49-F238E27FC236}">
                <a16:creationId xmlns:a16="http://schemas.microsoft.com/office/drawing/2014/main" id="{13F73277-ECCD-4C09-EE69-2D6974616EFF}"/>
              </a:ext>
            </a:extLst>
          </p:cNvPr>
          <p:cNvSpPr/>
          <p:nvPr/>
        </p:nvSpPr>
        <p:spPr>
          <a:xfrm>
            <a:off x="2555421" y="2715984"/>
            <a:ext cx="9180068" cy="66403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2400" kern="0" dirty="0">
              <a:solidFill>
                <a:schemeClr val="bg1"/>
              </a:solidFill>
              <a:sym typeface="Arial"/>
            </a:endParaRPr>
          </a:p>
        </p:txBody>
      </p:sp>
      <p:sp>
        <p:nvSpPr>
          <p:cNvPr id="11" name="Rectangle: Rounded Corners 10">
            <a:extLst>
              <a:ext uri="{FF2B5EF4-FFF2-40B4-BE49-F238E27FC236}">
                <a16:creationId xmlns:a16="http://schemas.microsoft.com/office/drawing/2014/main" id="{CAAC94C7-6958-4874-5BB7-945EC04ADC5C}"/>
              </a:ext>
            </a:extLst>
          </p:cNvPr>
          <p:cNvSpPr/>
          <p:nvPr/>
        </p:nvSpPr>
        <p:spPr>
          <a:xfrm>
            <a:off x="2555421" y="3736520"/>
            <a:ext cx="9180068" cy="66403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2400" kern="0" dirty="0">
              <a:solidFill>
                <a:schemeClr val="bg1"/>
              </a:solidFill>
              <a:sym typeface="Arial"/>
            </a:endParaRPr>
          </a:p>
        </p:txBody>
      </p:sp>
      <p:sp>
        <p:nvSpPr>
          <p:cNvPr id="12" name="Rectangle: Rounded Corners 11">
            <a:extLst>
              <a:ext uri="{FF2B5EF4-FFF2-40B4-BE49-F238E27FC236}">
                <a16:creationId xmlns:a16="http://schemas.microsoft.com/office/drawing/2014/main" id="{679F7623-CEA5-1EA7-6515-C764F85467B5}"/>
              </a:ext>
            </a:extLst>
          </p:cNvPr>
          <p:cNvSpPr/>
          <p:nvPr/>
        </p:nvSpPr>
        <p:spPr>
          <a:xfrm>
            <a:off x="2555421" y="4923317"/>
            <a:ext cx="9180068" cy="664030"/>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2400" kern="0" dirty="0">
              <a:solidFill>
                <a:schemeClr val="bg1"/>
              </a:solidFill>
              <a:sym typeface="Arial"/>
            </a:endParaRPr>
          </a:p>
        </p:txBody>
      </p:sp>
      <p:sp>
        <p:nvSpPr>
          <p:cNvPr id="13" name="Flowchart: Connector 12">
            <a:extLst>
              <a:ext uri="{FF2B5EF4-FFF2-40B4-BE49-F238E27FC236}">
                <a16:creationId xmlns:a16="http://schemas.microsoft.com/office/drawing/2014/main" id="{8E830672-EBEC-1BEA-BB64-2776D6A15D81}"/>
              </a:ext>
            </a:extLst>
          </p:cNvPr>
          <p:cNvSpPr/>
          <p:nvPr/>
        </p:nvSpPr>
        <p:spPr>
          <a:xfrm>
            <a:off x="2709183" y="1450389"/>
            <a:ext cx="857250" cy="827317"/>
          </a:xfrm>
          <a:prstGeom prst="flowChartConnector">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endParaRPr lang="en-US" sz="2400" kern="0" dirty="0">
              <a:solidFill>
                <a:schemeClr val="bg1"/>
              </a:solidFill>
              <a:sym typeface="Arial"/>
            </a:endParaRPr>
          </a:p>
        </p:txBody>
      </p:sp>
      <p:sp>
        <p:nvSpPr>
          <p:cNvPr id="14" name="Flowchart: Connector 13">
            <a:extLst>
              <a:ext uri="{FF2B5EF4-FFF2-40B4-BE49-F238E27FC236}">
                <a16:creationId xmlns:a16="http://schemas.microsoft.com/office/drawing/2014/main" id="{DF7EEC3B-FCC8-7930-716B-7DD7A071665C}"/>
              </a:ext>
            </a:extLst>
          </p:cNvPr>
          <p:cNvSpPr/>
          <p:nvPr/>
        </p:nvSpPr>
        <p:spPr>
          <a:xfrm>
            <a:off x="4206648" y="1434056"/>
            <a:ext cx="857250" cy="827317"/>
          </a:xfrm>
          <a:prstGeom prst="flowChartConnector">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a:ea typeface="+mn-ea"/>
                <a:cs typeface="+mn-cs"/>
              </a:rPr>
              <a:t>4 Weeks</a:t>
            </a:r>
          </a:p>
        </p:txBody>
      </p:sp>
      <p:sp>
        <p:nvSpPr>
          <p:cNvPr id="15" name="Flowchart: Connector 14">
            <a:extLst>
              <a:ext uri="{FF2B5EF4-FFF2-40B4-BE49-F238E27FC236}">
                <a16:creationId xmlns:a16="http://schemas.microsoft.com/office/drawing/2014/main" id="{33B46C7F-A4C7-C1D8-E2F8-C286F26E169D}"/>
              </a:ext>
            </a:extLst>
          </p:cNvPr>
          <p:cNvSpPr/>
          <p:nvPr/>
        </p:nvSpPr>
        <p:spPr>
          <a:xfrm>
            <a:off x="5871994" y="1434055"/>
            <a:ext cx="857250" cy="827317"/>
          </a:xfrm>
          <a:prstGeom prst="flowChartConnector">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a:ea typeface="+mn-ea"/>
                <a:cs typeface="+mn-cs"/>
              </a:rPr>
              <a:t>3 Weeks</a:t>
            </a:r>
          </a:p>
        </p:txBody>
      </p:sp>
      <p:sp>
        <p:nvSpPr>
          <p:cNvPr id="16" name="Flowchart: Connector 15">
            <a:extLst>
              <a:ext uri="{FF2B5EF4-FFF2-40B4-BE49-F238E27FC236}">
                <a16:creationId xmlns:a16="http://schemas.microsoft.com/office/drawing/2014/main" id="{A4E20230-10C4-7D38-64B9-05EB0056D429}"/>
              </a:ext>
            </a:extLst>
          </p:cNvPr>
          <p:cNvSpPr/>
          <p:nvPr/>
        </p:nvSpPr>
        <p:spPr>
          <a:xfrm>
            <a:off x="7486991" y="1434056"/>
            <a:ext cx="857250" cy="827317"/>
          </a:xfrm>
          <a:prstGeom prst="flowChartConnector">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a:ea typeface="+mn-ea"/>
                <a:cs typeface="+mn-cs"/>
              </a:rPr>
              <a:t>2 Weeks</a:t>
            </a:r>
          </a:p>
        </p:txBody>
      </p:sp>
      <p:sp>
        <p:nvSpPr>
          <p:cNvPr id="17" name="Flowchart: Connector 16">
            <a:extLst>
              <a:ext uri="{FF2B5EF4-FFF2-40B4-BE49-F238E27FC236}">
                <a16:creationId xmlns:a16="http://schemas.microsoft.com/office/drawing/2014/main" id="{B9D706E0-5021-2D37-9D1A-C4365205C71F}"/>
              </a:ext>
            </a:extLst>
          </p:cNvPr>
          <p:cNvSpPr/>
          <p:nvPr/>
        </p:nvSpPr>
        <p:spPr>
          <a:xfrm>
            <a:off x="9101988" y="1420316"/>
            <a:ext cx="857250" cy="827317"/>
          </a:xfrm>
          <a:prstGeom prst="flowChartConnector">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Arial"/>
                <a:ea typeface="+mn-ea"/>
                <a:cs typeface="+mn-cs"/>
              </a:rPr>
              <a:t>1 Week</a:t>
            </a:r>
          </a:p>
        </p:txBody>
      </p:sp>
      <p:sp>
        <p:nvSpPr>
          <p:cNvPr id="18" name="TextBox 17">
            <a:extLst>
              <a:ext uri="{FF2B5EF4-FFF2-40B4-BE49-F238E27FC236}">
                <a16:creationId xmlns:a16="http://schemas.microsoft.com/office/drawing/2014/main" id="{07DB8C4D-6082-03D9-8D1E-F7EA8DEE9832}"/>
              </a:ext>
            </a:extLst>
          </p:cNvPr>
          <p:cNvSpPr txBox="1"/>
          <p:nvPr/>
        </p:nvSpPr>
        <p:spPr>
          <a:xfrm>
            <a:off x="481472" y="2805791"/>
            <a:ext cx="1820857" cy="338554"/>
          </a:xfrm>
          <a:prstGeom prst="rect">
            <a:avLst/>
          </a:prstGeom>
          <a:noFill/>
        </p:spPr>
        <p:txBody>
          <a:bodyPr wrap="square" rtlCol="0">
            <a:spAutoFit/>
          </a:bodyPr>
          <a:lstStyle/>
          <a:p>
            <a:pPr algn="l"/>
            <a:r>
              <a:rPr lang="en-US" sz="1600" dirty="0">
                <a:solidFill>
                  <a:schemeClr val="tx2">
                    <a:lumMod val="50000"/>
                  </a:schemeClr>
                </a:solidFill>
              </a:rPr>
              <a:t>Enrollment Form</a:t>
            </a:r>
          </a:p>
        </p:txBody>
      </p:sp>
      <p:sp>
        <p:nvSpPr>
          <p:cNvPr id="19" name="TextBox 18">
            <a:extLst>
              <a:ext uri="{FF2B5EF4-FFF2-40B4-BE49-F238E27FC236}">
                <a16:creationId xmlns:a16="http://schemas.microsoft.com/office/drawing/2014/main" id="{60987B28-B329-A2E2-F0A3-C84AB65DDB50}"/>
              </a:ext>
            </a:extLst>
          </p:cNvPr>
          <p:cNvSpPr txBox="1"/>
          <p:nvPr/>
        </p:nvSpPr>
        <p:spPr>
          <a:xfrm>
            <a:off x="456511" y="3954361"/>
            <a:ext cx="1820857" cy="338554"/>
          </a:xfrm>
          <a:prstGeom prst="rect">
            <a:avLst/>
          </a:prstGeom>
          <a:noFill/>
        </p:spPr>
        <p:txBody>
          <a:bodyPr wrap="square" rtlCol="0">
            <a:spAutoFit/>
          </a:bodyPr>
          <a:lstStyle/>
          <a:p>
            <a:pPr algn="l"/>
            <a:r>
              <a:rPr lang="en-US" sz="1600" dirty="0">
                <a:solidFill>
                  <a:schemeClr val="tx2">
                    <a:lumMod val="50000"/>
                  </a:schemeClr>
                </a:solidFill>
              </a:rPr>
              <a:t>Placeholder Plans</a:t>
            </a:r>
          </a:p>
        </p:txBody>
      </p:sp>
      <p:sp>
        <p:nvSpPr>
          <p:cNvPr id="20" name="TextBox 19">
            <a:extLst>
              <a:ext uri="{FF2B5EF4-FFF2-40B4-BE49-F238E27FC236}">
                <a16:creationId xmlns:a16="http://schemas.microsoft.com/office/drawing/2014/main" id="{308A4A42-7130-3FD6-CD7A-5FFF6AECBDBE}"/>
              </a:ext>
            </a:extLst>
          </p:cNvPr>
          <p:cNvSpPr txBox="1"/>
          <p:nvPr/>
        </p:nvSpPr>
        <p:spPr>
          <a:xfrm>
            <a:off x="456511" y="5102931"/>
            <a:ext cx="1589540" cy="338554"/>
          </a:xfrm>
          <a:prstGeom prst="rect">
            <a:avLst/>
          </a:prstGeom>
          <a:noFill/>
        </p:spPr>
        <p:txBody>
          <a:bodyPr wrap="square" rtlCol="0">
            <a:spAutoFit/>
          </a:bodyPr>
          <a:lstStyle/>
          <a:p>
            <a:pPr algn="l"/>
            <a:r>
              <a:rPr lang="en-US" sz="1600" dirty="0">
                <a:solidFill>
                  <a:schemeClr val="tx2">
                    <a:lumMod val="50000"/>
                  </a:schemeClr>
                </a:solidFill>
              </a:rPr>
              <a:t>Closest Plans</a:t>
            </a:r>
          </a:p>
        </p:txBody>
      </p:sp>
      <p:sp>
        <p:nvSpPr>
          <p:cNvPr id="21" name="TextBox 20">
            <a:extLst>
              <a:ext uri="{FF2B5EF4-FFF2-40B4-BE49-F238E27FC236}">
                <a16:creationId xmlns:a16="http://schemas.microsoft.com/office/drawing/2014/main" id="{453F37B9-F704-0423-8A68-478072F7520A}"/>
              </a:ext>
            </a:extLst>
          </p:cNvPr>
          <p:cNvSpPr txBox="1"/>
          <p:nvPr/>
        </p:nvSpPr>
        <p:spPr>
          <a:xfrm>
            <a:off x="514045" y="903129"/>
            <a:ext cx="3420836" cy="461665"/>
          </a:xfrm>
          <a:prstGeom prst="rect">
            <a:avLst/>
          </a:prstGeom>
          <a:noFill/>
        </p:spPr>
        <p:txBody>
          <a:bodyPr wrap="square" rtlCol="0">
            <a:spAutoFit/>
          </a:bodyPr>
          <a:lstStyle/>
          <a:p>
            <a:pPr algn="l"/>
            <a:r>
              <a:rPr lang="en-US" sz="2400" b="1" dirty="0">
                <a:solidFill>
                  <a:schemeClr val="accent1"/>
                </a:solidFill>
              </a:rPr>
              <a:t>Process Timeline</a:t>
            </a:r>
          </a:p>
        </p:txBody>
      </p:sp>
      <p:cxnSp>
        <p:nvCxnSpPr>
          <p:cNvPr id="23" name="Straight Connector 22">
            <a:extLst>
              <a:ext uri="{FF2B5EF4-FFF2-40B4-BE49-F238E27FC236}">
                <a16:creationId xmlns:a16="http://schemas.microsoft.com/office/drawing/2014/main" id="{70D9ADDD-2462-3DF2-BDBE-4B29A356740B}"/>
              </a:ext>
            </a:extLst>
          </p:cNvPr>
          <p:cNvCxnSpPr/>
          <p:nvPr/>
        </p:nvCxnSpPr>
        <p:spPr>
          <a:xfrm>
            <a:off x="2709183" y="6106886"/>
            <a:ext cx="8875938"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C49141F7-E581-7483-E495-52B1691F528D}"/>
              </a:ext>
            </a:extLst>
          </p:cNvPr>
          <p:cNvSpPr txBox="1"/>
          <p:nvPr/>
        </p:nvSpPr>
        <p:spPr>
          <a:xfrm>
            <a:off x="2555421" y="2316101"/>
            <a:ext cx="1225698" cy="276999"/>
          </a:xfrm>
          <a:prstGeom prst="rect">
            <a:avLst/>
          </a:prstGeom>
          <a:noFill/>
        </p:spPr>
        <p:txBody>
          <a:bodyPr wrap="square" rtlCol="0">
            <a:spAutoFit/>
          </a:bodyPr>
          <a:lstStyle/>
          <a:p>
            <a:pPr algn="l"/>
            <a:r>
              <a:rPr lang="en-US" sz="1200" dirty="0">
                <a:solidFill>
                  <a:schemeClr val="tx2">
                    <a:lumMod val="50000"/>
                  </a:schemeClr>
                </a:solidFill>
              </a:rPr>
              <a:t>Implementation</a:t>
            </a:r>
          </a:p>
        </p:txBody>
      </p:sp>
      <p:sp>
        <p:nvSpPr>
          <p:cNvPr id="25" name="TextBox 24">
            <a:extLst>
              <a:ext uri="{FF2B5EF4-FFF2-40B4-BE49-F238E27FC236}">
                <a16:creationId xmlns:a16="http://schemas.microsoft.com/office/drawing/2014/main" id="{B6A73D65-B544-3627-4F02-C8EC214DC68D}"/>
              </a:ext>
            </a:extLst>
          </p:cNvPr>
          <p:cNvSpPr txBox="1"/>
          <p:nvPr/>
        </p:nvSpPr>
        <p:spPr>
          <a:xfrm>
            <a:off x="4098471" y="2328957"/>
            <a:ext cx="1225698" cy="276999"/>
          </a:xfrm>
          <a:prstGeom prst="rect">
            <a:avLst/>
          </a:prstGeom>
          <a:noFill/>
        </p:spPr>
        <p:txBody>
          <a:bodyPr wrap="square" rtlCol="0">
            <a:spAutoFit/>
          </a:bodyPr>
          <a:lstStyle/>
          <a:p>
            <a:pPr algn="l"/>
            <a:r>
              <a:rPr lang="en-US" sz="1200" dirty="0">
                <a:solidFill>
                  <a:schemeClr val="tx2">
                    <a:lumMod val="50000"/>
                  </a:schemeClr>
                </a:solidFill>
              </a:rPr>
              <a:t>API Integration</a:t>
            </a:r>
          </a:p>
        </p:txBody>
      </p:sp>
      <p:sp>
        <p:nvSpPr>
          <p:cNvPr id="26" name="TextBox 25">
            <a:extLst>
              <a:ext uri="{FF2B5EF4-FFF2-40B4-BE49-F238E27FC236}">
                <a16:creationId xmlns:a16="http://schemas.microsoft.com/office/drawing/2014/main" id="{18EA558D-D15F-A516-76C5-085C5C88367E}"/>
              </a:ext>
            </a:extLst>
          </p:cNvPr>
          <p:cNvSpPr txBox="1"/>
          <p:nvPr/>
        </p:nvSpPr>
        <p:spPr>
          <a:xfrm>
            <a:off x="5825167" y="2350178"/>
            <a:ext cx="995839" cy="276999"/>
          </a:xfrm>
          <a:prstGeom prst="rect">
            <a:avLst/>
          </a:prstGeom>
          <a:noFill/>
        </p:spPr>
        <p:txBody>
          <a:bodyPr wrap="square" rtlCol="0">
            <a:spAutoFit/>
          </a:bodyPr>
          <a:lstStyle/>
          <a:p>
            <a:pPr algn="l"/>
            <a:r>
              <a:rPr lang="en-US" sz="1200" dirty="0">
                <a:solidFill>
                  <a:schemeClr val="tx2">
                    <a:lumMod val="50000"/>
                  </a:schemeClr>
                </a:solidFill>
              </a:rPr>
              <a:t>Portal Entry </a:t>
            </a:r>
          </a:p>
        </p:txBody>
      </p:sp>
      <p:sp>
        <p:nvSpPr>
          <p:cNvPr id="27" name="TextBox 26">
            <a:extLst>
              <a:ext uri="{FF2B5EF4-FFF2-40B4-BE49-F238E27FC236}">
                <a16:creationId xmlns:a16="http://schemas.microsoft.com/office/drawing/2014/main" id="{8251689A-6BB5-2592-EF2B-8B9DBBE6548B}"/>
              </a:ext>
            </a:extLst>
          </p:cNvPr>
          <p:cNvSpPr txBox="1"/>
          <p:nvPr/>
        </p:nvSpPr>
        <p:spPr>
          <a:xfrm>
            <a:off x="7323979" y="2335986"/>
            <a:ext cx="1435209" cy="276999"/>
          </a:xfrm>
          <a:prstGeom prst="rect">
            <a:avLst/>
          </a:prstGeom>
          <a:noFill/>
        </p:spPr>
        <p:txBody>
          <a:bodyPr wrap="square" rtlCol="0">
            <a:spAutoFit/>
          </a:bodyPr>
          <a:lstStyle/>
          <a:p>
            <a:pPr algn="l"/>
            <a:r>
              <a:rPr lang="en-US" sz="1200" dirty="0">
                <a:solidFill>
                  <a:schemeClr val="tx2">
                    <a:lumMod val="50000"/>
                  </a:schemeClr>
                </a:solidFill>
              </a:rPr>
              <a:t>Open Enrollment</a:t>
            </a:r>
          </a:p>
        </p:txBody>
      </p:sp>
      <p:sp>
        <p:nvSpPr>
          <p:cNvPr id="28" name="TextBox 27">
            <a:extLst>
              <a:ext uri="{FF2B5EF4-FFF2-40B4-BE49-F238E27FC236}">
                <a16:creationId xmlns:a16="http://schemas.microsoft.com/office/drawing/2014/main" id="{4471E713-96B3-6CBC-35E7-887F360FE06D}"/>
              </a:ext>
            </a:extLst>
          </p:cNvPr>
          <p:cNvSpPr txBox="1"/>
          <p:nvPr/>
        </p:nvSpPr>
        <p:spPr>
          <a:xfrm>
            <a:off x="8865054" y="2327140"/>
            <a:ext cx="1543050" cy="276999"/>
          </a:xfrm>
          <a:prstGeom prst="rect">
            <a:avLst/>
          </a:prstGeom>
          <a:noFill/>
        </p:spPr>
        <p:txBody>
          <a:bodyPr wrap="square" rtlCol="0">
            <a:spAutoFit/>
          </a:bodyPr>
          <a:lstStyle/>
          <a:p>
            <a:pPr algn="l"/>
            <a:r>
              <a:rPr lang="en-US" sz="1200" dirty="0">
                <a:solidFill>
                  <a:schemeClr val="tx2">
                    <a:lumMod val="50000"/>
                  </a:schemeClr>
                </a:solidFill>
              </a:rPr>
              <a:t>Updated Coverage</a:t>
            </a:r>
          </a:p>
        </p:txBody>
      </p:sp>
      <p:sp>
        <p:nvSpPr>
          <p:cNvPr id="29" name="TextBox 28">
            <a:extLst>
              <a:ext uri="{FF2B5EF4-FFF2-40B4-BE49-F238E27FC236}">
                <a16:creationId xmlns:a16="http://schemas.microsoft.com/office/drawing/2014/main" id="{1A54A8A3-7A4F-25CC-360B-40A237574307}"/>
              </a:ext>
            </a:extLst>
          </p:cNvPr>
          <p:cNvSpPr txBox="1"/>
          <p:nvPr/>
        </p:nvSpPr>
        <p:spPr>
          <a:xfrm>
            <a:off x="2850272" y="1679698"/>
            <a:ext cx="575072" cy="400110"/>
          </a:xfrm>
          <a:prstGeom prst="rect">
            <a:avLst/>
          </a:prstGeom>
          <a:noFill/>
        </p:spPr>
        <p:txBody>
          <a:bodyPr wrap="square" rtlCol="0">
            <a:spAutoFit/>
          </a:bodyPr>
          <a:lstStyle/>
          <a:p>
            <a:pPr algn="ctr"/>
            <a:r>
              <a:rPr lang="en-US" sz="1000" dirty="0">
                <a:solidFill>
                  <a:schemeClr val="bg1"/>
                </a:solidFill>
              </a:rPr>
              <a:t>5 Weeks</a:t>
            </a:r>
          </a:p>
        </p:txBody>
      </p:sp>
      <p:sp>
        <p:nvSpPr>
          <p:cNvPr id="4" name="TextBox 3">
            <a:extLst>
              <a:ext uri="{FF2B5EF4-FFF2-40B4-BE49-F238E27FC236}">
                <a16:creationId xmlns:a16="http://schemas.microsoft.com/office/drawing/2014/main" id="{6F60AB49-F22B-D5BC-53D1-434A72231EAF}"/>
              </a:ext>
            </a:extLst>
          </p:cNvPr>
          <p:cNvSpPr txBox="1"/>
          <p:nvPr/>
        </p:nvSpPr>
        <p:spPr>
          <a:xfrm>
            <a:off x="2709183" y="2887579"/>
            <a:ext cx="8809049" cy="276999"/>
          </a:xfrm>
          <a:prstGeom prst="rect">
            <a:avLst/>
          </a:prstGeom>
          <a:noFill/>
        </p:spPr>
        <p:txBody>
          <a:bodyPr wrap="square" rtlCol="0">
            <a:spAutoFit/>
          </a:bodyPr>
          <a:lstStyle/>
          <a:p>
            <a:pPr algn="l"/>
            <a:r>
              <a:rPr lang="en-US" sz="1200" dirty="0">
                <a:solidFill>
                  <a:schemeClr val="tx2">
                    <a:lumMod val="50000"/>
                  </a:schemeClr>
                </a:solidFill>
              </a:rPr>
              <a:t>PEO works with the QB to enroll in active plans.  Once determined, PEO enters takeover QB in COBRA portal</a:t>
            </a:r>
          </a:p>
        </p:txBody>
      </p:sp>
      <p:sp>
        <p:nvSpPr>
          <p:cNvPr id="5" name="TextBox 4">
            <a:extLst>
              <a:ext uri="{FF2B5EF4-FFF2-40B4-BE49-F238E27FC236}">
                <a16:creationId xmlns:a16="http://schemas.microsoft.com/office/drawing/2014/main" id="{9F4FD874-D7E6-EBE9-DCCD-55167FD2E03A}"/>
              </a:ext>
            </a:extLst>
          </p:cNvPr>
          <p:cNvSpPr txBox="1"/>
          <p:nvPr/>
        </p:nvSpPr>
        <p:spPr>
          <a:xfrm>
            <a:off x="2709183" y="3773029"/>
            <a:ext cx="8648628" cy="646331"/>
          </a:xfrm>
          <a:prstGeom prst="rect">
            <a:avLst/>
          </a:prstGeom>
          <a:noFill/>
        </p:spPr>
        <p:txBody>
          <a:bodyPr wrap="square" rtlCol="0">
            <a:spAutoFit/>
          </a:bodyPr>
          <a:lstStyle/>
          <a:p>
            <a:pPr algn="l"/>
            <a:r>
              <a:rPr lang="en-US" sz="1200" dirty="0">
                <a:solidFill>
                  <a:schemeClr val="tx2">
                    <a:lumMod val="50000"/>
                  </a:schemeClr>
                </a:solidFill>
              </a:rPr>
              <a:t>Establish this process in advance so placeholder plans are automatically assigned to all new divisions.  PEO enters takeover QB into the COBRA portal enrolled in applicable placeholder medical, dental and/or vision plans with applicable cover tier and submits a ticket to set up the OE.  </a:t>
            </a:r>
          </a:p>
        </p:txBody>
      </p:sp>
      <p:sp>
        <p:nvSpPr>
          <p:cNvPr id="6" name="TextBox 5">
            <a:extLst>
              <a:ext uri="{FF2B5EF4-FFF2-40B4-BE49-F238E27FC236}">
                <a16:creationId xmlns:a16="http://schemas.microsoft.com/office/drawing/2014/main" id="{778043F8-80C2-74C3-10F8-91897A420E01}"/>
              </a:ext>
            </a:extLst>
          </p:cNvPr>
          <p:cNvSpPr txBox="1"/>
          <p:nvPr/>
        </p:nvSpPr>
        <p:spPr>
          <a:xfrm>
            <a:off x="2709183" y="5102931"/>
            <a:ext cx="8809049" cy="276999"/>
          </a:xfrm>
          <a:prstGeom prst="rect">
            <a:avLst/>
          </a:prstGeom>
          <a:noFill/>
        </p:spPr>
        <p:txBody>
          <a:bodyPr wrap="square" rtlCol="0">
            <a:spAutoFit/>
          </a:bodyPr>
          <a:lstStyle/>
          <a:p>
            <a:pPr algn="l"/>
            <a:r>
              <a:rPr lang="en-US" sz="1200" dirty="0">
                <a:solidFill>
                  <a:schemeClr val="tx2">
                    <a:lumMod val="50000"/>
                  </a:schemeClr>
                </a:solidFill>
              </a:rPr>
              <a:t>PEO enters takeover QB in the COBRA portal enrolled in the closest available plans and then submits a ticket to set up the OE.</a:t>
            </a:r>
          </a:p>
        </p:txBody>
      </p:sp>
    </p:spTree>
    <p:extLst>
      <p:ext uri="{BB962C8B-B14F-4D97-AF65-F5344CB8AC3E}">
        <p14:creationId xmlns:p14="http://schemas.microsoft.com/office/powerpoint/2010/main" val="196476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1C351-18E5-2F8E-519B-A91FFB31B5D7}"/>
              </a:ext>
            </a:extLst>
          </p:cNvPr>
          <p:cNvSpPr>
            <a:spLocks noGrp="1"/>
          </p:cNvSpPr>
          <p:nvPr>
            <p:ph type="title"/>
          </p:nvPr>
        </p:nvSpPr>
        <p:spPr/>
        <p:txBody>
          <a:bodyPr/>
          <a:lstStyle/>
          <a:p>
            <a:r>
              <a:rPr lang="en-US" dirty="0"/>
              <a:t>State Continuation</a:t>
            </a:r>
          </a:p>
        </p:txBody>
      </p:sp>
      <p:sp>
        <p:nvSpPr>
          <p:cNvPr id="3" name="Slide Number Placeholder 2">
            <a:extLst>
              <a:ext uri="{FF2B5EF4-FFF2-40B4-BE49-F238E27FC236}">
                <a16:creationId xmlns:a16="http://schemas.microsoft.com/office/drawing/2014/main" id="{D813B12E-A07F-8BB8-54F3-AC98D14BB2DA}"/>
              </a:ext>
            </a:extLst>
          </p:cNvPr>
          <p:cNvSpPr>
            <a:spLocks noGrp="1"/>
          </p:cNvSpPr>
          <p:nvPr>
            <p:ph type="sldNum" sz="quarter" idx="10"/>
          </p:nvPr>
        </p:nvSpPr>
        <p:spPr/>
        <p:txBody>
          <a:bodyPr/>
          <a:lstStyle/>
          <a:p>
            <a:fld id="{FC7AB618-C763-4DC3-A5BB-602B87044C72}" type="slidenum">
              <a:rPr lang="en-US" smtClean="0"/>
              <a:pPr/>
              <a:t>2</a:t>
            </a:fld>
            <a:endParaRPr lang="en-US"/>
          </a:p>
        </p:txBody>
      </p:sp>
      <p:pic>
        <p:nvPicPr>
          <p:cNvPr id="5" name="Picture 4">
            <a:extLst>
              <a:ext uri="{FF2B5EF4-FFF2-40B4-BE49-F238E27FC236}">
                <a16:creationId xmlns:a16="http://schemas.microsoft.com/office/drawing/2014/main" id="{801AFCBE-D552-25A9-4DD8-299E1FE32A04}"/>
              </a:ext>
            </a:extLst>
          </p:cNvPr>
          <p:cNvPicPr>
            <a:picLocks noChangeAspect="1"/>
          </p:cNvPicPr>
          <p:nvPr/>
        </p:nvPicPr>
        <p:blipFill>
          <a:blip r:embed="rId2"/>
          <a:stretch>
            <a:fillRect/>
          </a:stretch>
        </p:blipFill>
        <p:spPr>
          <a:xfrm>
            <a:off x="7704720" y="2061412"/>
            <a:ext cx="3762917" cy="2388518"/>
          </a:xfrm>
          <a:prstGeom prst="rect">
            <a:avLst/>
          </a:prstGeom>
        </p:spPr>
      </p:pic>
      <p:sp>
        <p:nvSpPr>
          <p:cNvPr id="6" name="TextBox 5">
            <a:extLst>
              <a:ext uri="{FF2B5EF4-FFF2-40B4-BE49-F238E27FC236}">
                <a16:creationId xmlns:a16="http://schemas.microsoft.com/office/drawing/2014/main" id="{5BD3F29E-8D7F-A57D-7C85-A47E720765F2}"/>
              </a:ext>
            </a:extLst>
          </p:cNvPr>
          <p:cNvSpPr txBox="1"/>
          <p:nvPr/>
        </p:nvSpPr>
        <p:spPr>
          <a:xfrm>
            <a:off x="514045" y="1042737"/>
            <a:ext cx="6809176" cy="5447645"/>
          </a:xfrm>
          <a:prstGeom prst="rect">
            <a:avLst/>
          </a:prstGeom>
          <a:noFill/>
        </p:spPr>
        <p:txBody>
          <a:bodyPr wrap="square" rtlCol="0">
            <a:spAutoFit/>
          </a:bodyPr>
          <a:lstStyle/>
          <a:p>
            <a:pPr algn="l"/>
            <a:r>
              <a:rPr lang="en-US" sz="2400" b="1" dirty="0">
                <a:solidFill>
                  <a:schemeClr val="tx2">
                    <a:lumMod val="50000"/>
                  </a:schemeClr>
                </a:solidFill>
              </a:rPr>
              <a:t>Standard practice: </a:t>
            </a:r>
            <a:r>
              <a:rPr lang="en-US" dirty="0">
                <a:solidFill>
                  <a:schemeClr val="tx2">
                    <a:lumMod val="50000"/>
                  </a:schemeClr>
                </a:solidFill>
              </a:rPr>
              <a:t>If a member inquires about state continuation extending past federal COBRA, we will contact the PEO for confirmation.  However, if we have a way to identify the plans or a plan list is provided, we can automatically extend coverage.</a:t>
            </a:r>
          </a:p>
          <a:p>
            <a:pPr marL="285750" indent="-285750" algn="l">
              <a:buFont typeface="Wingdings" panose="05000000000000000000" pitchFamily="2" charset="2"/>
              <a:buChar char="Ø"/>
            </a:pPr>
            <a:r>
              <a:rPr lang="en-US" dirty="0">
                <a:solidFill>
                  <a:schemeClr val="tx2">
                    <a:lumMod val="50000"/>
                  </a:schemeClr>
                </a:solidFill>
              </a:rPr>
              <a:t>Example: Plans underwritten in the state of New York allow employees to extend coverage up to 36 months.  </a:t>
            </a:r>
          </a:p>
          <a:p>
            <a:pPr marL="285750" indent="-285750" algn="l">
              <a:buFont typeface="Wingdings" panose="05000000000000000000" pitchFamily="2" charset="2"/>
              <a:buChar char="Ø"/>
            </a:pPr>
            <a:r>
              <a:rPr lang="en-US" dirty="0">
                <a:solidFill>
                  <a:schemeClr val="tx2">
                    <a:lumMod val="50000"/>
                  </a:schemeClr>
                </a:solidFill>
              </a:rPr>
              <a:t>ThrivePass will extend coverage upon request</a:t>
            </a:r>
          </a:p>
          <a:p>
            <a:pPr marL="285750" indent="-285750">
              <a:buFont typeface="Wingdings" panose="05000000000000000000" pitchFamily="2" charset="2"/>
              <a:buChar char="Ø"/>
            </a:pPr>
            <a:r>
              <a:rPr lang="en-US" dirty="0">
                <a:solidFill>
                  <a:schemeClr val="tx2">
                    <a:lumMod val="50000"/>
                  </a:schemeClr>
                </a:solidFill>
              </a:rPr>
              <a:t>Cal-COBRA – Members elect coverage and pay premiums directly to the health insurance carrier</a:t>
            </a:r>
          </a:p>
          <a:p>
            <a:pPr algn="l"/>
            <a:endParaRPr lang="en-US" sz="2400" dirty="0">
              <a:solidFill>
                <a:schemeClr val="tx2">
                  <a:lumMod val="50000"/>
                </a:schemeClr>
              </a:solidFill>
            </a:endParaRPr>
          </a:p>
          <a:p>
            <a:pPr algn="l"/>
            <a:endParaRPr lang="en-US" sz="2400" dirty="0">
              <a:solidFill>
                <a:schemeClr val="tx2">
                  <a:lumMod val="50000"/>
                </a:schemeClr>
              </a:solidFill>
            </a:endParaRPr>
          </a:p>
          <a:p>
            <a:pPr algn="l"/>
            <a:r>
              <a:rPr lang="en-US" sz="2400" b="1" dirty="0">
                <a:solidFill>
                  <a:schemeClr val="tx2">
                    <a:lumMod val="50000"/>
                  </a:schemeClr>
                </a:solidFill>
              </a:rPr>
              <a:t>Mini-COBRA: </a:t>
            </a:r>
            <a:r>
              <a:rPr lang="en-US" dirty="0">
                <a:solidFill>
                  <a:schemeClr val="tx2">
                    <a:lumMod val="50000"/>
                  </a:schemeClr>
                </a:solidFill>
              </a:rPr>
              <a:t>If the COBRA Electable flag is checked on the plan, we will pull in this plan through the integration and administrate in line with federal COBRA.  If there are plans with different configuration needs, a plan list and requirements can be provided during implementation for scoping.  Ongoing maintenance needed.</a:t>
            </a:r>
          </a:p>
        </p:txBody>
      </p:sp>
    </p:spTree>
    <p:extLst>
      <p:ext uri="{BB962C8B-B14F-4D97-AF65-F5344CB8AC3E}">
        <p14:creationId xmlns:p14="http://schemas.microsoft.com/office/powerpoint/2010/main" val="3809384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A69D7-8BD9-18F9-E704-E78F071EDA73}"/>
              </a:ext>
            </a:extLst>
          </p:cNvPr>
          <p:cNvSpPr>
            <a:spLocks noGrp="1"/>
          </p:cNvSpPr>
          <p:nvPr>
            <p:ph type="title"/>
          </p:nvPr>
        </p:nvSpPr>
        <p:spPr/>
        <p:txBody>
          <a:bodyPr/>
          <a:lstStyle/>
          <a:p>
            <a:r>
              <a:rPr lang="en-US" dirty="0"/>
              <a:t>Client Terminations</a:t>
            </a:r>
          </a:p>
        </p:txBody>
      </p:sp>
      <p:sp>
        <p:nvSpPr>
          <p:cNvPr id="3" name="Slide Number Placeholder 2">
            <a:extLst>
              <a:ext uri="{FF2B5EF4-FFF2-40B4-BE49-F238E27FC236}">
                <a16:creationId xmlns:a16="http://schemas.microsoft.com/office/drawing/2014/main" id="{35CD1E5D-2D9E-33AC-9198-E46BE81A747B}"/>
              </a:ext>
            </a:extLst>
          </p:cNvPr>
          <p:cNvSpPr>
            <a:spLocks noGrp="1"/>
          </p:cNvSpPr>
          <p:nvPr>
            <p:ph type="sldNum" sz="quarter" idx="10"/>
          </p:nvPr>
        </p:nvSpPr>
        <p:spPr/>
        <p:txBody>
          <a:bodyPr/>
          <a:lstStyle/>
          <a:p>
            <a:fld id="{FC7AB618-C763-4DC3-A5BB-602B87044C72}" type="slidenum">
              <a:rPr lang="en-US" smtClean="0"/>
              <a:pPr/>
              <a:t>3</a:t>
            </a:fld>
            <a:endParaRPr lang="en-US"/>
          </a:p>
        </p:txBody>
      </p:sp>
      <p:pic>
        <p:nvPicPr>
          <p:cNvPr id="6" name="Picture 5">
            <a:extLst>
              <a:ext uri="{FF2B5EF4-FFF2-40B4-BE49-F238E27FC236}">
                <a16:creationId xmlns:a16="http://schemas.microsoft.com/office/drawing/2014/main" id="{AC2B03A5-85D8-00AC-5E8C-B9C6BEC6C6E6}"/>
              </a:ext>
            </a:extLst>
          </p:cNvPr>
          <p:cNvPicPr>
            <a:picLocks noChangeAspect="1"/>
          </p:cNvPicPr>
          <p:nvPr/>
        </p:nvPicPr>
        <p:blipFill>
          <a:blip r:embed="rId2"/>
          <a:stretch>
            <a:fillRect/>
          </a:stretch>
        </p:blipFill>
        <p:spPr>
          <a:xfrm>
            <a:off x="8228716" y="4792632"/>
            <a:ext cx="3963284" cy="2226084"/>
          </a:xfrm>
          <a:prstGeom prst="rect">
            <a:avLst/>
          </a:prstGeom>
        </p:spPr>
      </p:pic>
      <p:sp>
        <p:nvSpPr>
          <p:cNvPr id="4" name="TextBox 3">
            <a:extLst>
              <a:ext uri="{FF2B5EF4-FFF2-40B4-BE49-F238E27FC236}">
                <a16:creationId xmlns:a16="http://schemas.microsoft.com/office/drawing/2014/main" id="{5CE4F4E8-A4CA-2E58-BCCD-962B37AC8DA5}"/>
              </a:ext>
            </a:extLst>
          </p:cNvPr>
          <p:cNvSpPr txBox="1"/>
          <p:nvPr/>
        </p:nvSpPr>
        <p:spPr>
          <a:xfrm>
            <a:off x="514045" y="1082842"/>
            <a:ext cx="9977492" cy="4154984"/>
          </a:xfrm>
          <a:prstGeom prst="rect">
            <a:avLst/>
          </a:prstGeom>
          <a:noFill/>
        </p:spPr>
        <p:txBody>
          <a:bodyPr wrap="square" rtlCol="0">
            <a:spAutoFit/>
          </a:bodyPr>
          <a:lstStyle/>
          <a:p>
            <a:pPr algn="l"/>
            <a:r>
              <a:rPr lang="en-US" sz="2400" b="1" dirty="0">
                <a:solidFill>
                  <a:schemeClr val="tx2">
                    <a:lumMod val="50000"/>
                  </a:schemeClr>
                </a:solidFill>
              </a:rPr>
              <a:t>Important: </a:t>
            </a:r>
            <a:r>
              <a:rPr lang="en-US" sz="2400" dirty="0">
                <a:solidFill>
                  <a:schemeClr val="tx2">
                    <a:lumMod val="50000"/>
                  </a:schemeClr>
                </a:solidFill>
              </a:rPr>
              <a:t>Please communicate client terminations on a monthly basis at least 30 days in advance.  </a:t>
            </a:r>
          </a:p>
          <a:p>
            <a:pPr marL="342900" indent="-342900" algn="l">
              <a:buFont typeface="Wingdings" panose="05000000000000000000" pitchFamily="2" charset="2"/>
              <a:buChar char="ü"/>
            </a:pPr>
            <a:r>
              <a:rPr lang="en-US" dirty="0">
                <a:solidFill>
                  <a:schemeClr val="tx2">
                    <a:lumMod val="50000"/>
                  </a:schemeClr>
                </a:solidFill>
              </a:rPr>
              <a:t>Include date of termination</a:t>
            </a:r>
          </a:p>
          <a:p>
            <a:pPr marL="342900" indent="-342900">
              <a:buFont typeface="Wingdings" panose="05000000000000000000" pitchFamily="2" charset="2"/>
              <a:buChar char="ü"/>
            </a:pPr>
            <a:r>
              <a:rPr lang="en-US" dirty="0">
                <a:solidFill>
                  <a:schemeClr val="tx2">
                    <a:lumMod val="50000"/>
                  </a:schemeClr>
                </a:solidFill>
              </a:rPr>
              <a:t>Include instructions on how to handle qualified beneficiaries</a:t>
            </a:r>
          </a:p>
          <a:p>
            <a:pPr marL="800100" lvl="1" indent="-342900">
              <a:buFont typeface="Wingdings" panose="05000000000000000000" pitchFamily="2" charset="2"/>
              <a:buChar char="ü"/>
            </a:pPr>
            <a:r>
              <a:rPr lang="en-US" dirty="0">
                <a:solidFill>
                  <a:schemeClr val="tx2">
                    <a:lumMod val="50000"/>
                  </a:schemeClr>
                </a:solidFill>
              </a:rPr>
              <a:t>Is the client required to take COBRA with them?  If so, we can end coverage based on the term date for enrolled and pending members</a:t>
            </a:r>
          </a:p>
          <a:p>
            <a:pPr marL="800100" lvl="1" indent="-342900">
              <a:buFont typeface="Wingdings" panose="05000000000000000000" pitchFamily="2" charset="2"/>
              <a:buChar char="ü"/>
            </a:pPr>
            <a:r>
              <a:rPr lang="en-US" dirty="0">
                <a:solidFill>
                  <a:schemeClr val="tx2">
                    <a:lumMod val="50000"/>
                  </a:schemeClr>
                </a:solidFill>
              </a:rPr>
              <a:t>If COBRA administration will continue, do you want a way to identify terminated clients?  We can add a “ZZ” to the division name for reporting purposes</a:t>
            </a:r>
          </a:p>
          <a:p>
            <a:pPr marL="1257300" lvl="2" indent="-342900">
              <a:buFont typeface="Wingdings" panose="05000000000000000000" pitchFamily="2" charset="2"/>
              <a:buChar char="ü"/>
            </a:pPr>
            <a:r>
              <a:rPr lang="en-US" dirty="0">
                <a:solidFill>
                  <a:schemeClr val="tx2">
                    <a:lumMod val="50000"/>
                  </a:schemeClr>
                </a:solidFill>
              </a:rPr>
              <a:t>Be sure to instruct us if some plans will remain active and some should be inactivated.</a:t>
            </a:r>
          </a:p>
          <a:p>
            <a:pPr marL="1714500" lvl="3" indent="-342900">
              <a:buFont typeface="Wingdings" panose="05000000000000000000" pitchFamily="2" charset="2"/>
              <a:buChar char="ü"/>
            </a:pPr>
            <a:r>
              <a:rPr lang="en-US" dirty="0">
                <a:solidFill>
                  <a:schemeClr val="tx2">
                    <a:lumMod val="50000"/>
                  </a:schemeClr>
                </a:solidFill>
              </a:rPr>
              <a:t>Example: continue COBRA on master plans terminate any client sponsored plans</a:t>
            </a:r>
          </a:p>
          <a:p>
            <a:pPr marL="1257300" lvl="2" indent="-342900">
              <a:buFont typeface="Wingdings" panose="05000000000000000000" pitchFamily="2" charset="2"/>
              <a:buChar char="ü"/>
            </a:pPr>
            <a:r>
              <a:rPr lang="en-US" dirty="0">
                <a:solidFill>
                  <a:schemeClr val="tx2">
                    <a:lumMod val="50000"/>
                  </a:schemeClr>
                </a:solidFill>
              </a:rPr>
              <a:t>At plan renewal, instruct ThrivePass how to manage the COBRA open enrollment for members under a terminated client</a:t>
            </a:r>
          </a:p>
        </p:txBody>
      </p:sp>
    </p:spTree>
    <p:extLst>
      <p:ext uri="{BB962C8B-B14F-4D97-AF65-F5344CB8AC3E}">
        <p14:creationId xmlns:p14="http://schemas.microsoft.com/office/powerpoint/2010/main" val="161517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8DFC7-5965-3912-E849-CB6FC9A13E8B}"/>
              </a:ext>
            </a:extLst>
          </p:cNvPr>
          <p:cNvSpPr>
            <a:spLocks noGrp="1"/>
          </p:cNvSpPr>
          <p:nvPr>
            <p:ph type="title"/>
          </p:nvPr>
        </p:nvSpPr>
        <p:spPr/>
        <p:txBody>
          <a:bodyPr/>
          <a:lstStyle/>
          <a:p>
            <a:r>
              <a:rPr lang="en-US" dirty="0"/>
              <a:t>Carrier Notifications </a:t>
            </a:r>
          </a:p>
        </p:txBody>
      </p:sp>
      <p:sp>
        <p:nvSpPr>
          <p:cNvPr id="3" name="Slide Number Placeholder 2">
            <a:extLst>
              <a:ext uri="{FF2B5EF4-FFF2-40B4-BE49-F238E27FC236}">
                <a16:creationId xmlns:a16="http://schemas.microsoft.com/office/drawing/2014/main" id="{ECB453FD-3843-12C2-5CBD-B1891C02F9EE}"/>
              </a:ext>
            </a:extLst>
          </p:cNvPr>
          <p:cNvSpPr>
            <a:spLocks noGrp="1"/>
          </p:cNvSpPr>
          <p:nvPr>
            <p:ph type="sldNum" sz="quarter" idx="10"/>
          </p:nvPr>
        </p:nvSpPr>
        <p:spPr/>
        <p:txBody>
          <a:bodyPr/>
          <a:lstStyle/>
          <a:p>
            <a:fld id="{FC7AB618-C763-4DC3-A5BB-602B87044C72}" type="slidenum">
              <a:rPr lang="en-US" smtClean="0"/>
              <a:pPr/>
              <a:t>4</a:t>
            </a:fld>
            <a:endParaRPr lang="en-US"/>
          </a:p>
        </p:txBody>
      </p:sp>
      <p:pic>
        <p:nvPicPr>
          <p:cNvPr id="5" name="Picture 4">
            <a:extLst>
              <a:ext uri="{FF2B5EF4-FFF2-40B4-BE49-F238E27FC236}">
                <a16:creationId xmlns:a16="http://schemas.microsoft.com/office/drawing/2014/main" id="{ABAEBD49-E810-DB6B-1A13-414F9AC1A614}"/>
              </a:ext>
            </a:extLst>
          </p:cNvPr>
          <p:cNvPicPr>
            <a:picLocks noChangeAspect="1"/>
          </p:cNvPicPr>
          <p:nvPr/>
        </p:nvPicPr>
        <p:blipFill>
          <a:blip r:embed="rId3"/>
          <a:stretch>
            <a:fillRect/>
          </a:stretch>
        </p:blipFill>
        <p:spPr>
          <a:xfrm>
            <a:off x="0" y="1161744"/>
            <a:ext cx="12192000" cy="4374092"/>
          </a:xfrm>
          <a:prstGeom prst="rect">
            <a:avLst/>
          </a:prstGeom>
        </p:spPr>
      </p:pic>
      <p:sp>
        <p:nvSpPr>
          <p:cNvPr id="6" name="TextBox 5">
            <a:extLst>
              <a:ext uri="{FF2B5EF4-FFF2-40B4-BE49-F238E27FC236}">
                <a16:creationId xmlns:a16="http://schemas.microsoft.com/office/drawing/2014/main" id="{A93F7D09-BA02-7EEB-1C79-06FD50B8A3C9}"/>
              </a:ext>
            </a:extLst>
          </p:cNvPr>
          <p:cNvSpPr txBox="1"/>
          <p:nvPr/>
        </p:nvSpPr>
        <p:spPr>
          <a:xfrm>
            <a:off x="938463" y="2991853"/>
            <a:ext cx="2895600" cy="1477328"/>
          </a:xfrm>
          <a:prstGeom prst="rect">
            <a:avLst/>
          </a:prstGeom>
          <a:noFill/>
        </p:spPr>
        <p:txBody>
          <a:bodyPr wrap="square" rtlCol="0">
            <a:spAutoFit/>
          </a:bodyPr>
          <a:lstStyle/>
          <a:p>
            <a:pPr algn="ctr"/>
            <a:r>
              <a:rPr lang="en-US" dirty="0">
                <a:solidFill>
                  <a:schemeClr val="accent1"/>
                </a:solidFill>
              </a:rPr>
              <a:t>We can partner with Tabulera to send COBRA enrollments and terms to the carrier for existing EDI feeds</a:t>
            </a:r>
          </a:p>
        </p:txBody>
      </p:sp>
      <p:sp>
        <p:nvSpPr>
          <p:cNvPr id="7" name="TextBox 6">
            <a:extLst>
              <a:ext uri="{FF2B5EF4-FFF2-40B4-BE49-F238E27FC236}">
                <a16:creationId xmlns:a16="http://schemas.microsoft.com/office/drawing/2014/main" id="{0A9F9B0F-E59F-A137-89E4-87B0DA4D07DD}"/>
              </a:ext>
            </a:extLst>
          </p:cNvPr>
          <p:cNvSpPr txBox="1"/>
          <p:nvPr/>
        </p:nvSpPr>
        <p:spPr>
          <a:xfrm>
            <a:off x="4555958" y="2991853"/>
            <a:ext cx="2991853" cy="1477328"/>
          </a:xfrm>
          <a:prstGeom prst="rect">
            <a:avLst/>
          </a:prstGeom>
          <a:noFill/>
        </p:spPr>
        <p:txBody>
          <a:bodyPr wrap="square" rtlCol="0">
            <a:spAutoFit/>
          </a:bodyPr>
          <a:lstStyle/>
          <a:p>
            <a:pPr algn="ctr"/>
            <a:r>
              <a:rPr lang="en-US" dirty="0">
                <a:solidFill>
                  <a:schemeClr val="accent1"/>
                </a:solidFill>
              </a:rPr>
              <a:t>Ingest COBRA enrollments and terms back into the Prism COBRA Module to be included on existing EDI feeds with your carriers</a:t>
            </a:r>
          </a:p>
        </p:txBody>
      </p:sp>
      <p:sp>
        <p:nvSpPr>
          <p:cNvPr id="8" name="TextBox 7">
            <a:extLst>
              <a:ext uri="{FF2B5EF4-FFF2-40B4-BE49-F238E27FC236}">
                <a16:creationId xmlns:a16="http://schemas.microsoft.com/office/drawing/2014/main" id="{57AB21BD-6D01-6DAD-F54F-FF3434C405A4}"/>
              </a:ext>
            </a:extLst>
          </p:cNvPr>
          <p:cNvSpPr txBox="1"/>
          <p:nvPr/>
        </p:nvSpPr>
        <p:spPr>
          <a:xfrm>
            <a:off x="8221578" y="2991853"/>
            <a:ext cx="2991853" cy="1477328"/>
          </a:xfrm>
          <a:prstGeom prst="rect">
            <a:avLst/>
          </a:prstGeom>
          <a:noFill/>
        </p:spPr>
        <p:txBody>
          <a:bodyPr wrap="square" rtlCol="0">
            <a:spAutoFit/>
          </a:bodyPr>
          <a:lstStyle/>
          <a:p>
            <a:pPr algn="ctr"/>
            <a:r>
              <a:rPr lang="en-US" dirty="0">
                <a:solidFill>
                  <a:schemeClr val="accent1"/>
                </a:solidFill>
              </a:rPr>
              <a:t>ThrivePass will send secure emails to the carrier to reinstate and/or terminate coverage for your COBRA members</a:t>
            </a:r>
          </a:p>
        </p:txBody>
      </p:sp>
      <p:pic>
        <p:nvPicPr>
          <p:cNvPr id="10" name="Picture 9">
            <a:extLst>
              <a:ext uri="{FF2B5EF4-FFF2-40B4-BE49-F238E27FC236}">
                <a16:creationId xmlns:a16="http://schemas.microsoft.com/office/drawing/2014/main" id="{99DA5F2B-149A-1B18-1994-A9586C0A8C51}"/>
              </a:ext>
            </a:extLst>
          </p:cNvPr>
          <p:cNvPicPr>
            <a:picLocks noChangeAspect="1"/>
          </p:cNvPicPr>
          <p:nvPr/>
        </p:nvPicPr>
        <p:blipFill>
          <a:blip r:embed="rId4"/>
          <a:stretch>
            <a:fillRect/>
          </a:stretch>
        </p:blipFill>
        <p:spPr>
          <a:xfrm>
            <a:off x="998717" y="5390794"/>
            <a:ext cx="1499746" cy="1182727"/>
          </a:xfrm>
          <a:prstGeom prst="rect">
            <a:avLst/>
          </a:prstGeom>
        </p:spPr>
      </p:pic>
      <p:sp>
        <p:nvSpPr>
          <p:cNvPr id="11" name="TextBox 10">
            <a:extLst>
              <a:ext uri="{FF2B5EF4-FFF2-40B4-BE49-F238E27FC236}">
                <a16:creationId xmlns:a16="http://schemas.microsoft.com/office/drawing/2014/main" id="{67935078-C70D-7F6D-30D2-5031DA647BFA}"/>
              </a:ext>
            </a:extLst>
          </p:cNvPr>
          <p:cNvSpPr txBox="1"/>
          <p:nvPr/>
        </p:nvSpPr>
        <p:spPr>
          <a:xfrm>
            <a:off x="2558716" y="5696256"/>
            <a:ext cx="9320463" cy="615553"/>
          </a:xfrm>
          <a:prstGeom prst="rect">
            <a:avLst/>
          </a:prstGeom>
          <a:noFill/>
        </p:spPr>
        <p:txBody>
          <a:bodyPr wrap="square" rtlCol="0">
            <a:spAutoFit/>
          </a:bodyPr>
          <a:lstStyle/>
          <a:p>
            <a:pPr marL="342900" indent="-342900" algn="l">
              <a:buFont typeface="Arial" panose="020B0604020202020204" pitchFamily="34" charset="0"/>
              <a:buChar char="•"/>
            </a:pPr>
            <a:r>
              <a:rPr lang="en-US" sz="1700" dirty="0">
                <a:solidFill>
                  <a:schemeClr val="tx2">
                    <a:lumMod val="50000"/>
                  </a:schemeClr>
                </a:solidFill>
              </a:rPr>
              <a:t>Be sure to add COBRA eligibility carrier contacts to the </a:t>
            </a:r>
            <a:r>
              <a:rPr lang="en-US" sz="1700" dirty="0" err="1">
                <a:solidFill>
                  <a:schemeClr val="tx2">
                    <a:lumMod val="50000"/>
                  </a:schemeClr>
                </a:solidFill>
              </a:rPr>
              <a:t>PayeeID</a:t>
            </a:r>
            <a:endParaRPr lang="en-US" sz="1700" dirty="0">
              <a:solidFill>
                <a:schemeClr val="tx2">
                  <a:lumMod val="50000"/>
                </a:schemeClr>
              </a:solidFill>
            </a:endParaRPr>
          </a:p>
          <a:p>
            <a:pPr marL="342900" indent="-342900" algn="l">
              <a:buFont typeface="Arial" panose="020B0604020202020204" pitchFamily="34" charset="0"/>
              <a:buChar char="•"/>
            </a:pPr>
            <a:r>
              <a:rPr lang="en-US" sz="1700" dirty="0">
                <a:solidFill>
                  <a:schemeClr val="tx2">
                    <a:lumMod val="50000"/>
                  </a:schemeClr>
                </a:solidFill>
              </a:rPr>
              <a:t>Share any special requirements including instructions for urgent requests with ThrivePass</a:t>
            </a:r>
          </a:p>
        </p:txBody>
      </p:sp>
    </p:spTree>
    <p:extLst>
      <p:ext uri="{BB962C8B-B14F-4D97-AF65-F5344CB8AC3E}">
        <p14:creationId xmlns:p14="http://schemas.microsoft.com/office/powerpoint/2010/main" val="2026646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1_Office Theme">
  <a:themeElements>
    <a:clrScheme name="Custom 8">
      <a:dk1>
        <a:sysClr val="windowText" lastClr="000000"/>
      </a:dk1>
      <a:lt1>
        <a:sysClr val="window" lastClr="FFFFFF"/>
      </a:lt1>
      <a:dk2>
        <a:srgbClr val="343D9C"/>
      </a:dk2>
      <a:lt2>
        <a:srgbClr val="4C5AEA"/>
      </a:lt2>
      <a:accent1>
        <a:srgbClr val="FCE570"/>
      </a:accent1>
      <a:accent2>
        <a:srgbClr val="AAB1F4"/>
      </a:accent2>
      <a:accent3>
        <a:srgbClr val="BEC0D6"/>
      </a:accent3>
      <a:accent4>
        <a:srgbClr val="EFEFF7"/>
      </a:accent4>
      <a:accent5>
        <a:srgbClr val="92D050"/>
      </a:accent5>
      <a:accent6>
        <a:srgbClr val="C00000"/>
      </a:accent6>
      <a:hlink>
        <a:srgbClr val="0563C1"/>
      </a:hlink>
      <a:folHlink>
        <a:srgbClr val="954F72"/>
      </a:folHlink>
    </a:clrScheme>
    <a:fontScheme name="ThrivePass">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lumMod val="75000"/>
          </a:schemeClr>
        </a:solidFill>
        <a:ln>
          <a:noFill/>
        </a:ln>
      </a:spPr>
      <a:bodyPr rtlCol="0" anchor="ctr"/>
      <a:lstStyle>
        <a:defPPr algn="ctr">
          <a:lnSpc>
            <a:spcPct val="90000"/>
          </a:lnSpc>
          <a:defRPr sz="2400" kern="0" dirty="0" smtClean="0">
            <a:solidFill>
              <a:schemeClr val="bg1"/>
            </a:solidFill>
            <a:sym typeface="Aria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sz="2400" dirty="0" smtClean="0">
            <a:solidFill>
              <a:schemeClr val="tx2">
                <a:lumMod val="5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12167</TotalTime>
  <Words>498</Words>
  <Application>Microsoft Office PowerPoint</Application>
  <PresentationFormat>Widescreen</PresentationFormat>
  <Paragraphs>47</Paragraphs>
  <Slides>4</Slides>
  <Notes>2</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11_Office Theme</vt:lpstr>
      <vt:lpstr>COBRA Take-ons – Options for PEOs</vt:lpstr>
      <vt:lpstr>State Continuation</vt:lpstr>
      <vt:lpstr>Client Terminations</vt:lpstr>
      <vt:lpstr>Carrier Notifications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Rochelle Thompson</dc:creator>
  <cp:lastModifiedBy>Rochelle Thompson</cp:lastModifiedBy>
  <cp:revision>3</cp:revision>
  <dcterms:created xsi:type="dcterms:W3CDTF">2026-03-19T13:58:02Z</dcterms:created>
  <dcterms:modified xsi:type="dcterms:W3CDTF">2026-09-14T16:53:43Z</dcterms:modified>
</cp:coreProperties>
</file>